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9" r:id="rId2"/>
    <p:sldId id="258" r:id="rId3"/>
    <p:sldId id="261" r:id="rId4"/>
    <p:sldId id="262" r:id="rId5"/>
    <p:sldId id="304" r:id="rId6"/>
    <p:sldId id="308" r:id="rId7"/>
    <p:sldId id="271" r:id="rId8"/>
    <p:sldId id="272" r:id="rId9"/>
    <p:sldId id="274" r:id="rId10"/>
    <p:sldId id="267" r:id="rId11"/>
    <p:sldId id="309" r:id="rId12"/>
    <p:sldId id="310" r:id="rId13"/>
    <p:sldId id="311" r:id="rId14"/>
    <p:sldId id="278" r:id="rId15"/>
    <p:sldId id="276" r:id="rId16"/>
    <p:sldId id="281" r:id="rId17"/>
    <p:sldId id="312" r:id="rId18"/>
    <p:sldId id="284" r:id="rId19"/>
    <p:sldId id="313" r:id="rId20"/>
    <p:sldId id="314" r:id="rId21"/>
    <p:sldId id="283" r:id="rId22"/>
    <p:sldId id="282" r:id="rId23"/>
    <p:sldId id="315" r:id="rId24"/>
    <p:sldId id="287" r:id="rId25"/>
    <p:sldId id="316" r:id="rId26"/>
    <p:sldId id="317" r:id="rId27"/>
    <p:sldId id="291" r:id="rId28"/>
    <p:sldId id="292" r:id="rId29"/>
    <p:sldId id="294" r:id="rId30"/>
    <p:sldId id="320" r:id="rId31"/>
    <p:sldId id="323" r:id="rId32"/>
    <p:sldId id="297" r:id="rId33"/>
    <p:sldId id="321" r:id="rId34"/>
    <p:sldId id="324" r:id="rId35"/>
    <p:sldId id="319" r:id="rId36"/>
    <p:sldId id="299" r:id="rId37"/>
    <p:sldId id="325" r:id="rId38"/>
    <p:sldId id="300" r:id="rId39"/>
    <p:sldId id="326" r:id="rId40"/>
    <p:sldId id="306" r:id="rId41"/>
    <p:sldId id="268" r:id="rId42"/>
    <p:sldId id="269" r:id="rId43"/>
    <p:sldId id="270" r:id="rId44"/>
    <p:sldId id="302" r:id="rId45"/>
    <p:sldId id="303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AC8A6-155F-4012-A624-6C8FA326CA5D}" v="121" dt="2023-08-16T23:26:03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622" autoAdjust="0"/>
  </p:normalViewPr>
  <p:slideViewPr>
    <p:cSldViewPr snapToGrid="0">
      <p:cViewPr varScale="1">
        <p:scale>
          <a:sx n="150" d="100"/>
          <a:sy n="150" d="100"/>
        </p:scale>
        <p:origin x="205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sha Menghani" userId="9e574bb97e1bc8c1" providerId="LiveId" clId="{099AC8A6-155F-4012-A624-6C8FA326CA5D}"/>
    <pc:docChg chg="undo redo custSel addSld delSld modSld">
      <pc:chgData name="Deepsha Menghani" userId="9e574bb97e1bc8c1" providerId="LiveId" clId="{099AC8A6-155F-4012-A624-6C8FA326CA5D}" dt="2023-08-17T00:45:05.025" v="2131" actId="208"/>
      <pc:docMkLst>
        <pc:docMk/>
      </pc:docMkLst>
      <pc:sldChg chg="modSp mod">
        <pc:chgData name="Deepsha Menghani" userId="9e574bb97e1bc8c1" providerId="LiveId" clId="{099AC8A6-155F-4012-A624-6C8FA326CA5D}" dt="2023-08-16T23:29:43.067" v="2125" actId="1440"/>
        <pc:sldMkLst>
          <pc:docMk/>
          <pc:sldMk cId="1239648662" sldId="258"/>
        </pc:sldMkLst>
        <pc:picChg chg="mod">
          <ac:chgData name="Deepsha Menghani" userId="9e574bb97e1bc8c1" providerId="LiveId" clId="{099AC8A6-155F-4012-A624-6C8FA326CA5D}" dt="2023-08-16T23:29:43.067" v="2125" actId="1440"/>
          <ac:picMkLst>
            <pc:docMk/>
            <pc:sldMk cId="1239648662" sldId="258"/>
            <ac:picMk id="6" creationId="{CF4B9822-5B77-0732-9085-BB86C2D26A8B}"/>
          </ac:picMkLst>
        </pc:picChg>
      </pc:sldChg>
      <pc:sldChg chg="modSp mod">
        <pc:chgData name="Deepsha Menghani" userId="9e574bb97e1bc8c1" providerId="LiveId" clId="{099AC8A6-155F-4012-A624-6C8FA326CA5D}" dt="2023-08-16T03:55:41.367" v="15" actId="20577"/>
        <pc:sldMkLst>
          <pc:docMk/>
          <pc:sldMk cId="4170202403" sldId="259"/>
        </pc:sldMkLst>
        <pc:spChg chg="mod">
          <ac:chgData name="Deepsha Menghani" userId="9e574bb97e1bc8c1" providerId="LiveId" clId="{099AC8A6-155F-4012-A624-6C8FA326CA5D}" dt="2023-08-16T03:55:41.367" v="15" actId="20577"/>
          <ac:spMkLst>
            <pc:docMk/>
            <pc:sldMk cId="4170202403" sldId="259"/>
            <ac:spMk id="3" creationId="{10953B68-F173-7427-0146-1009926826AC}"/>
          </ac:spMkLst>
        </pc:spChg>
      </pc:sldChg>
      <pc:sldChg chg="addSp delSp modSp mod">
        <pc:chgData name="Deepsha Menghani" userId="9e574bb97e1bc8c1" providerId="LiveId" clId="{099AC8A6-155F-4012-A624-6C8FA326CA5D}" dt="2023-08-16T22:41:21.245" v="612" actId="962"/>
        <pc:sldMkLst>
          <pc:docMk/>
          <pc:sldMk cId="2490636308" sldId="261"/>
        </pc:sldMkLst>
        <pc:spChg chg="mod">
          <ac:chgData name="Deepsha Menghani" userId="9e574bb97e1bc8c1" providerId="LiveId" clId="{099AC8A6-155F-4012-A624-6C8FA326CA5D}" dt="2023-08-16T22:38:10.630" v="293" actId="20577"/>
          <ac:spMkLst>
            <pc:docMk/>
            <pc:sldMk cId="2490636308" sldId="261"/>
            <ac:spMk id="2" creationId="{703519A7-3BB4-EA05-92C7-0908F209C569}"/>
          </ac:spMkLst>
        </pc:spChg>
        <pc:picChg chg="add mod">
          <ac:chgData name="Deepsha Menghani" userId="9e574bb97e1bc8c1" providerId="LiveId" clId="{099AC8A6-155F-4012-A624-6C8FA326CA5D}" dt="2023-08-16T22:41:21.245" v="612" actId="962"/>
          <ac:picMkLst>
            <pc:docMk/>
            <pc:sldMk cId="2490636308" sldId="261"/>
            <ac:picMk id="5" creationId="{7E971C58-0591-38E1-37E0-7A426BB6A949}"/>
          </ac:picMkLst>
        </pc:picChg>
        <pc:picChg chg="del">
          <ac:chgData name="Deepsha Menghani" userId="9e574bb97e1bc8c1" providerId="LiveId" clId="{099AC8A6-155F-4012-A624-6C8FA326CA5D}" dt="2023-08-16T22:36:28.418" v="270" actId="478"/>
          <ac:picMkLst>
            <pc:docMk/>
            <pc:sldMk cId="2490636308" sldId="261"/>
            <ac:picMk id="6" creationId="{B0C23D48-B03E-4BC9-8083-136A1941C2A4}"/>
          </ac:picMkLst>
        </pc:picChg>
        <pc:picChg chg="mod">
          <ac:chgData name="Deepsha Menghani" userId="9e574bb97e1bc8c1" providerId="LiveId" clId="{099AC8A6-155F-4012-A624-6C8FA326CA5D}" dt="2023-08-16T22:41:09.254" v="588" actId="962"/>
          <ac:picMkLst>
            <pc:docMk/>
            <pc:sldMk cId="2490636308" sldId="261"/>
            <ac:picMk id="8" creationId="{B36D98EA-25BD-833E-360B-EA6C53C57E48}"/>
          </ac:picMkLst>
        </pc:picChg>
      </pc:sldChg>
      <pc:sldChg chg="modSp mod">
        <pc:chgData name="Deepsha Menghani" userId="9e574bb97e1bc8c1" providerId="LiveId" clId="{099AC8A6-155F-4012-A624-6C8FA326CA5D}" dt="2023-08-16T22:40:15.447" v="318" actId="6549"/>
        <pc:sldMkLst>
          <pc:docMk/>
          <pc:sldMk cId="640213876" sldId="262"/>
        </pc:sldMkLst>
        <pc:spChg chg="mod ord">
          <ac:chgData name="Deepsha Menghani" userId="9e574bb97e1bc8c1" providerId="LiveId" clId="{099AC8A6-155F-4012-A624-6C8FA326CA5D}" dt="2023-08-16T22:40:15.447" v="318" actId="6549"/>
          <ac:spMkLst>
            <pc:docMk/>
            <pc:sldMk cId="640213876" sldId="262"/>
            <ac:spMk id="2" creationId="{703519A7-3BB4-EA05-92C7-0908F209C569}"/>
          </ac:spMkLst>
        </pc:spChg>
        <pc:picChg chg="mod ord">
          <ac:chgData name="Deepsha Menghani" userId="9e574bb97e1bc8c1" providerId="LiveId" clId="{099AC8A6-155F-4012-A624-6C8FA326CA5D}" dt="2023-08-16T22:39:12.871" v="305" actId="166"/>
          <ac:picMkLst>
            <pc:docMk/>
            <pc:sldMk cId="640213876" sldId="262"/>
            <ac:picMk id="13" creationId="{275E0561-07B9-0D37-5EAC-000FE112F40E}"/>
          </ac:picMkLst>
        </pc:picChg>
        <pc:picChg chg="mod ord">
          <ac:chgData name="Deepsha Menghani" userId="9e574bb97e1bc8c1" providerId="LiveId" clId="{099AC8A6-155F-4012-A624-6C8FA326CA5D}" dt="2023-08-16T22:39:14.516" v="306" actId="166"/>
          <ac:picMkLst>
            <pc:docMk/>
            <pc:sldMk cId="640213876" sldId="262"/>
            <ac:picMk id="14" creationId="{8F24DFCA-FEE6-7AC6-8F28-AC0C88EB7FB8}"/>
          </ac:picMkLst>
        </pc:picChg>
        <pc:picChg chg="mod">
          <ac:chgData name="Deepsha Menghani" userId="9e574bb97e1bc8c1" providerId="LiveId" clId="{099AC8A6-155F-4012-A624-6C8FA326CA5D}" dt="2023-08-16T22:39:08.867" v="304" actId="1076"/>
          <ac:picMkLst>
            <pc:docMk/>
            <pc:sldMk cId="640213876" sldId="262"/>
            <ac:picMk id="15" creationId="{A8F5D5C4-8E3D-E0A0-11D6-0F327FB94A2C}"/>
          </ac:picMkLst>
        </pc:picChg>
      </pc:sldChg>
      <pc:sldChg chg="addSp modSp mod">
        <pc:chgData name="Deepsha Menghani" userId="9e574bb97e1bc8c1" providerId="LiveId" clId="{099AC8A6-155F-4012-A624-6C8FA326CA5D}" dt="2023-08-16T23:12:52.526" v="1997" actId="404"/>
        <pc:sldMkLst>
          <pc:docMk/>
          <pc:sldMk cId="3488175493" sldId="267"/>
        </pc:sldMkLst>
        <pc:spChg chg="mod">
          <ac:chgData name="Deepsha Menghani" userId="9e574bb97e1bc8c1" providerId="LiveId" clId="{099AC8A6-155F-4012-A624-6C8FA326CA5D}" dt="2023-08-16T22:56:29.551" v="1735" actId="1076"/>
          <ac:spMkLst>
            <pc:docMk/>
            <pc:sldMk cId="3488175493" sldId="267"/>
            <ac:spMk id="2" creationId="{3B5D8DDC-4590-200B-E03F-DAE3BD10FC4F}"/>
          </ac:spMkLst>
        </pc:spChg>
        <pc:spChg chg="add mod">
          <ac:chgData name="Deepsha Menghani" userId="9e574bb97e1bc8c1" providerId="LiveId" clId="{099AC8A6-155F-4012-A624-6C8FA326CA5D}" dt="2023-08-16T23:12:52.526" v="1997" actId="404"/>
          <ac:spMkLst>
            <pc:docMk/>
            <pc:sldMk cId="3488175493" sldId="267"/>
            <ac:spMk id="3" creationId="{3E776FE6-0197-56B0-56BB-9C8D7776CD9B}"/>
          </ac:spMkLst>
        </pc:spChg>
      </pc:sldChg>
      <pc:sldChg chg="modSp mod">
        <pc:chgData name="Deepsha Menghani" userId="9e574bb97e1bc8c1" providerId="LiveId" clId="{099AC8A6-155F-4012-A624-6C8FA326CA5D}" dt="2023-08-16T22:46:03.580" v="1364" actId="962"/>
        <pc:sldMkLst>
          <pc:docMk/>
          <pc:sldMk cId="381485003" sldId="271"/>
        </pc:sldMkLst>
        <pc:picChg chg="mod">
          <ac:chgData name="Deepsha Menghani" userId="9e574bb97e1bc8c1" providerId="LiveId" clId="{099AC8A6-155F-4012-A624-6C8FA326CA5D}" dt="2023-08-16T22:46:03.580" v="1364" actId="962"/>
          <ac:picMkLst>
            <pc:docMk/>
            <pc:sldMk cId="381485003" sldId="271"/>
            <ac:picMk id="5" creationId="{DC942649-EA79-1E58-498D-5553BC8ED40B}"/>
          </ac:picMkLst>
        </pc:picChg>
      </pc:sldChg>
      <pc:sldChg chg="modSp mod">
        <pc:chgData name="Deepsha Menghani" userId="9e574bb97e1bc8c1" providerId="LiveId" clId="{099AC8A6-155F-4012-A624-6C8FA326CA5D}" dt="2023-08-16T22:46:19.998" v="1366" actId="962"/>
        <pc:sldMkLst>
          <pc:docMk/>
          <pc:sldMk cId="1113558807" sldId="272"/>
        </pc:sldMkLst>
        <pc:picChg chg="mod">
          <ac:chgData name="Deepsha Menghani" userId="9e574bb97e1bc8c1" providerId="LiveId" clId="{099AC8A6-155F-4012-A624-6C8FA326CA5D}" dt="2023-08-16T22:46:19.998" v="1366" actId="962"/>
          <ac:picMkLst>
            <pc:docMk/>
            <pc:sldMk cId="1113558807" sldId="272"/>
            <ac:picMk id="5" creationId="{DC942649-EA79-1E58-498D-5553BC8ED40B}"/>
          </ac:picMkLst>
        </pc:picChg>
      </pc:sldChg>
      <pc:sldChg chg="modSp mod">
        <pc:chgData name="Deepsha Menghani" userId="9e574bb97e1bc8c1" providerId="LiveId" clId="{099AC8A6-155F-4012-A624-6C8FA326CA5D}" dt="2023-08-16T22:46:23.597" v="1368" actId="962"/>
        <pc:sldMkLst>
          <pc:docMk/>
          <pc:sldMk cId="2523653105" sldId="274"/>
        </pc:sldMkLst>
        <pc:picChg chg="mod">
          <ac:chgData name="Deepsha Menghani" userId="9e574bb97e1bc8c1" providerId="LiveId" clId="{099AC8A6-155F-4012-A624-6C8FA326CA5D}" dt="2023-08-16T22:46:23.597" v="1368" actId="962"/>
          <ac:picMkLst>
            <pc:docMk/>
            <pc:sldMk cId="2523653105" sldId="274"/>
            <ac:picMk id="5" creationId="{DC942649-EA79-1E58-498D-5553BC8ED40B}"/>
          </ac:picMkLst>
        </pc:picChg>
      </pc:sldChg>
      <pc:sldChg chg="modSp mod">
        <pc:chgData name="Deepsha Menghani" userId="9e574bb97e1bc8c1" providerId="LiveId" clId="{099AC8A6-155F-4012-A624-6C8FA326CA5D}" dt="2023-08-16T22:58:30.321" v="1745" actId="14100"/>
        <pc:sldMkLst>
          <pc:docMk/>
          <pc:sldMk cId="3666914938" sldId="276"/>
        </pc:sldMkLst>
        <pc:picChg chg="mod">
          <ac:chgData name="Deepsha Menghani" userId="9e574bb97e1bc8c1" providerId="LiveId" clId="{099AC8A6-155F-4012-A624-6C8FA326CA5D}" dt="2023-08-16T22:58:30.321" v="1745" actId="14100"/>
          <ac:picMkLst>
            <pc:docMk/>
            <pc:sldMk cId="3666914938" sldId="276"/>
            <ac:picMk id="7" creationId="{843C8389-C9B9-9A9A-73BD-AD5FDF1C0111}"/>
          </ac:picMkLst>
        </pc:picChg>
      </pc:sldChg>
      <pc:sldChg chg="del">
        <pc:chgData name="Deepsha Menghani" userId="9e574bb97e1bc8c1" providerId="LiveId" clId="{099AC8A6-155F-4012-A624-6C8FA326CA5D}" dt="2023-08-16T03:47:18.357" v="0" actId="47"/>
        <pc:sldMkLst>
          <pc:docMk/>
          <pc:sldMk cId="2801995280" sldId="280"/>
        </pc:sldMkLst>
      </pc:sldChg>
      <pc:sldChg chg="addSp delSp modSp mod">
        <pc:chgData name="Deepsha Menghani" userId="9e574bb97e1bc8c1" providerId="LiveId" clId="{099AC8A6-155F-4012-A624-6C8FA326CA5D}" dt="2023-08-16T23:07:06.124" v="1973" actId="14100"/>
        <pc:sldMkLst>
          <pc:docMk/>
          <pc:sldMk cId="2193450946" sldId="281"/>
        </pc:sldMkLst>
        <pc:spChg chg="add mod">
          <ac:chgData name="Deepsha Menghani" userId="9e574bb97e1bc8c1" providerId="LiveId" clId="{099AC8A6-155F-4012-A624-6C8FA326CA5D}" dt="2023-08-16T23:07:06.124" v="1973" actId="14100"/>
          <ac:spMkLst>
            <pc:docMk/>
            <pc:sldMk cId="2193450946" sldId="281"/>
            <ac:spMk id="9" creationId="{8960C291-BC1F-30E4-D71D-C00BAF470209}"/>
          </ac:spMkLst>
        </pc:spChg>
        <pc:spChg chg="add mod">
          <ac:chgData name="Deepsha Menghani" userId="9e574bb97e1bc8c1" providerId="LiveId" clId="{099AC8A6-155F-4012-A624-6C8FA326CA5D}" dt="2023-08-16T23:06:54.469" v="1971" actId="1076"/>
          <ac:spMkLst>
            <pc:docMk/>
            <pc:sldMk cId="2193450946" sldId="281"/>
            <ac:spMk id="12" creationId="{50F4BFD1-4EA5-B3DE-997A-4190A675B1AB}"/>
          </ac:spMkLst>
        </pc:spChg>
        <pc:picChg chg="add mod">
          <ac:chgData name="Deepsha Menghani" userId="9e574bb97e1bc8c1" providerId="LiveId" clId="{099AC8A6-155F-4012-A624-6C8FA326CA5D}" dt="2023-08-16T22:58:56.493" v="1747"/>
          <ac:picMkLst>
            <pc:docMk/>
            <pc:sldMk cId="2193450946" sldId="281"/>
            <ac:picMk id="5" creationId="{F57B2CE6-1D24-C30A-8F45-F7DB4A5A1FFA}"/>
          </ac:picMkLst>
        </pc:picChg>
        <pc:picChg chg="del">
          <ac:chgData name="Deepsha Menghani" userId="9e574bb97e1bc8c1" providerId="LiveId" clId="{099AC8A6-155F-4012-A624-6C8FA326CA5D}" dt="2023-08-16T22:58:56.187" v="1746" actId="478"/>
          <ac:picMkLst>
            <pc:docMk/>
            <pc:sldMk cId="2193450946" sldId="281"/>
            <ac:picMk id="7" creationId="{843C8389-C9B9-9A9A-73BD-AD5FDF1C0111}"/>
          </ac:picMkLst>
        </pc:picChg>
      </pc:sldChg>
      <pc:sldChg chg="addSp delSp modSp mod">
        <pc:chgData name="Deepsha Menghani" userId="9e574bb97e1bc8c1" providerId="LiveId" clId="{099AC8A6-155F-4012-A624-6C8FA326CA5D}" dt="2023-08-16T23:07:34.334" v="1979"/>
        <pc:sldMkLst>
          <pc:docMk/>
          <pc:sldMk cId="1565900364" sldId="282"/>
        </pc:sldMkLst>
        <pc:spChg chg="add mod">
          <ac:chgData name="Deepsha Menghani" userId="9e574bb97e1bc8c1" providerId="LiveId" clId="{099AC8A6-155F-4012-A624-6C8FA326CA5D}" dt="2023-08-16T23:07:34.334" v="1979"/>
          <ac:spMkLst>
            <pc:docMk/>
            <pc:sldMk cId="1565900364" sldId="282"/>
            <ac:spMk id="12" creationId="{F94839A3-2ABE-9E8A-B7D7-187CC5163EC6}"/>
          </ac:spMkLst>
        </pc:spChg>
        <pc:spChg chg="add mod">
          <ac:chgData name="Deepsha Menghani" userId="9e574bb97e1bc8c1" providerId="LiveId" clId="{099AC8A6-155F-4012-A624-6C8FA326CA5D}" dt="2023-08-16T23:07:34.334" v="1979"/>
          <ac:spMkLst>
            <pc:docMk/>
            <pc:sldMk cId="1565900364" sldId="282"/>
            <ac:spMk id="13" creationId="{5C9C0884-5E6B-CD4D-94FC-2571E6B58149}"/>
          </ac:spMkLst>
        </pc:spChg>
        <pc:picChg chg="del">
          <ac:chgData name="Deepsha Menghani" userId="9e574bb97e1bc8c1" providerId="LiveId" clId="{099AC8A6-155F-4012-A624-6C8FA326CA5D}" dt="2023-08-16T22:59:28.290" v="1758" actId="478"/>
          <ac:picMkLst>
            <pc:docMk/>
            <pc:sldMk cId="1565900364" sldId="282"/>
            <ac:picMk id="7" creationId="{843C8389-C9B9-9A9A-73BD-AD5FDF1C0111}"/>
          </ac:picMkLst>
        </pc:picChg>
        <pc:picChg chg="add mod">
          <ac:chgData name="Deepsha Menghani" userId="9e574bb97e1bc8c1" providerId="LiveId" clId="{099AC8A6-155F-4012-A624-6C8FA326CA5D}" dt="2023-08-16T22:59:28.580" v="1759"/>
          <ac:picMkLst>
            <pc:docMk/>
            <pc:sldMk cId="1565900364" sldId="282"/>
            <ac:picMk id="9" creationId="{E83E6A3C-3520-C03E-F5B1-B7E40FCB3EC7}"/>
          </ac:picMkLst>
        </pc:picChg>
      </pc:sldChg>
      <pc:sldChg chg="addSp delSp modSp mod">
        <pc:chgData name="Deepsha Menghani" userId="9e574bb97e1bc8c1" providerId="LiveId" clId="{099AC8A6-155F-4012-A624-6C8FA326CA5D}" dt="2023-08-16T23:07:32.299" v="1978"/>
        <pc:sldMkLst>
          <pc:docMk/>
          <pc:sldMk cId="2818468622" sldId="283"/>
        </pc:sldMkLst>
        <pc:spChg chg="add mod">
          <ac:chgData name="Deepsha Menghani" userId="9e574bb97e1bc8c1" providerId="LiveId" clId="{099AC8A6-155F-4012-A624-6C8FA326CA5D}" dt="2023-08-16T23:07:32.299" v="1978"/>
          <ac:spMkLst>
            <pc:docMk/>
            <pc:sldMk cId="2818468622" sldId="283"/>
            <ac:spMk id="5" creationId="{CF966A05-A3B6-426F-6383-5862BB4C5707}"/>
          </ac:spMkLst>
        </pc:spChg>
        <pc:spChg chg="add mod">
          <ac:chgData name="Deepsha Menghani" userId="9e574bb97e1bc8c1" providerId="LiveId" clId="{099AC8A6-155F-4012-A624-6C8FA326CA5D}" dt="2023-08-16T23:07:32.299" v="1978"/>
          <ac:spMkLst>
            <pc:docMk/>
            <pc:sldMk cId="2818468622" sldId="283"/>
            <ac:spMk id="9" creationId="{44828EDC-891A-E47D-FF51-C4F4D32DFF41}"/>
          </ac:spMkLst>
        </pc:spChg>
        <pc:picChg chg="add mod">
          <ac:chgData name="Deepsha Menghani" userId="9e574bb97e1bc8c1" providerId="LiveId" clId="{099AC8A6-155F-4012-A624-6C8FA326CA5D}" dt="2023-08-16T22:59:25.165" v="1757"/>
          <ac:picMkLst>
            <pc:docMk/>
            <pc:sldMk cId="2818468622" sldId="283"/>
            <ac:picMk id="3" creationId="{2D787189-5C5E-ABCD-D271-07D26AABF373}"/>
          </ac:picMkLst>
        </pc:picChg>
        <pc:picChg chg="del">
          <ac:chgData name="Deepsha Menghani" userId="9e574bb97e1bc8c1" providerId="LiveId" clId="{099AC8A6-155F-4012-A624-6C8FA326CA5D}" dt="2023-08-16T22:59:24.835" v="1756" actId="478"/>
          <ac:picMkLst>
            <pc:docMk/>
            <pc:sldMk cId="2818468622" sldId="283"/>
            <ac:picMk id="7" creationId="{843C8389-C9B9-9A9A-73BD-AD5FDF1C0111}"/>
          </ac:picMkLst>
        </pc:picChg>
      </pc:sldChg>
      <pc:sldChg chg="addSp delSp modSp mod">
        <pc:chgData name="Deepsha Menghani" userId="9e574bb97e1bc8c1" providerId="LiveId" clId="{099AC8A6-155F-4012-A624-6C8FA326CA5D}" dt="2023-08-16T23:07:20.889" v="1975"/>
        <pc:sldMkLst>
          <pc:docMk/>
          <pc:sldMk cId="236656697" sldId="284"/>
        </pc:sldMkLst>
        <pc:spChg chg="add mod">
          <ac:chgData name="Deepsha Menghani" userId="9e574bb97e1bc8c1" providerId="LiveId" clId="{099AC8A6-155F-4012-A624-6C8FA326CA5D}" dt="2023-08-16T23:07:20.889" v="1975"/>
          <ac:spMkLst>
            <pc:docMk/>
            <pc:sldMk cId="236656697" sldId="284"/>
            <ac:spMk id="9" creationId="{53E92D32-4C5A-D365-04B0-64C643C90C27}"/>
          </ac:spMkLst>
        </pc:spChg>
        <pc:spChg chg="add mod">
          <ac:chgData name="Deepsha Menghani" userId="9e574bb97e1bc8c1" providerId="LiveId" clId="{099AC8A6-155F-4012-A624-6C8FA326CA5D}" dt="2023-08-16T23:07:20.889" v="1975"/>
          <ac:spMkLst>
            <pc:docMk/>
            <pc:sldMk cId="236656697" sldId="284"/>
            <ac:spMk id="12" creationId="{C4918AA2-81A3-A9BF-61FF-7BEA6056FD2C}"/>
          </ac:spMkLst>
        </pc:spChg>
        <pc:picChg chg="add mod">
          <ac:chgData name="Deepsha Menghani" userId="9e574bb97e1bc8c1" providerId="LiveId" clId="{099AC8A6-155F-4012-A624-6C8FA326CA5D}" dt="2023-08-16T22:59:13.240" v="1751"/>
          <ac:picMkLst>
            <pc:docMk/>
            <pc:sldMk cId="236656697" sldId="284"/>
            <ac:picMk id="5" creationId="{0F838832-18A1-0633-8C9C-279684ADA323}"/>
          </ac:picMkLst>
        </pc:picChg>
        <pc:picChg chg="del">
          <ac:chgData name="Deepsha Menghani" userId="9e574bb97e1bc8c1" providerId="LiveId" clId="{099AC8A6-155F-4012-A624-6C8FA326CA5D}" dt="2023-08-16T22:59:12.912" v="1750" actId="478"/>
          <ac:picMkLst>
            <pc:docMk/>
            <pc:sldMk cId="236656697" sldId="284"/>
            <ac:picMk id="7" creationId="{843C8389-C9B9-9A9A-73BD-AD5FDF1C0111}"/>
          </ac:picMkLst>
        </pc:picChg>
      </pc:sldChg>
      <pc:sldChg chg="del">
        <pc:chgData name="Deepsha Menghani" userId="9e574bb97e1bc8c1" providerId="LiveId" clId="{099AC8A6-155F-4012-A624-6C8FA326CA5D}" dt="2023-08-16T03:47:26.193" v="1" actId="47"/>
        <pc:sldMkLst>
          <pc:docMk/>
          <pc:sldMk cId="2346009607" sldId="290"/>
        </pc:sldMkLst>
      </pc:sldChg>
      <pc:sldChg chg="modSp mod">
        <pc:chgData name="Deepsha Menghani" userId="9e574bb97e1bc8c1" providerId="LiveId" clId="{099AC8A6-155F-4012-A624-6C8FA326CA5D}" dt="2023-08-16T23:00:35.160" v="1786" actId="113"/>
        <pc:sldMkLst>
          <pc:docMk/>
          <pc:sldMk cId="330608618" sldId="291"/>
        </pc:sldMkLst>
        <pc:spChg chg="mod">
          <ac:chgData name="Deepsha Menghani" userId="9e574bb97e1bc8c1" providerId="LiveId" clId="{099AC8A6-155F-4012-A624-6C8FA326CA5D}" dt="2023-08-16T23:00:35.160" v="1786" actId="113"/>
          <ac:spMkLst>
            <pc:docMk/>
            <pc:sldMk cId="330608618" sldId="291"/>
            <ac:spMk id="3" creationId="{9479A36D-5DCB-C3B4-CE86-6F67B7C03E7C}"/>
          </ac:spMkLst>
        </pc:spChg>
      </pc:sldChg>
      <pc:sldChg chg="addSp delSp modSp mod">
        <pc:chgData name="Deepsha Menghani" userId="9e574bb97e1bc8c1" providerId="LiveId" clId="{099AC8A6-155F-4012-A624-6C8FA326CA5D}" dt="2023-08-16T23:24:12.900" v="2020" actId="208"/>
        <pc:sldMkLst>
          <pc:docMk/>
          <pc:sldMk cId="1352066811" sldId="292"/>
        </pc:sldMkLst>
        <pc:spChg chg="mod">
          <ac:chgData name="Deepsha Menghani" userId="9e574bb97e1bc8c1" providerId="LiveId" clId="{099AC8A6-155F-4012-A624-6C8FA326CA5D}" dt="2023-08-16T23:24:12.900" v="2020" actId="208"/>
          <ac:spMkLst>
            <pc:docMk/>
            <pc:sldMk cId="1352066811" sldId="292"/>
            <ac:spMk id="3" creationId="{6A28A87F-F22A-A7E2-98F8-C4787B2D5EA0}"/>
          </ac:spMkLst>
        </pc:spChg>
        <pc:spChg chg="mod">
          <ac:chgData name="Deepsha Menghani" userId="9e574bb97e1bc8c1" providerId="LiveId" clId="{099AC8A6-155F-4012-A624-6C8FA326CA5D}" dt="2023-08-16T23:24:12.900" v="2020" actId="208"/>
          <ac:spMkLst>
            <pc:docMk/>
            <pc:sldMk cId="1352066811" sldId="292"/>
            <ac:spMk id="5" creationId="{8C9A3492-F801-6439-6D23-AA53D50549F2}"/>
          </ac:spMkLst>
        </pc:spChg>
        <pc:spChg chg="mod">
          <ac:chgData name="Deepsha Menghani" userId="9e574bb97e1bc8c1" providerId="LiveId" clId="{099AC8A6-155F-4012-A624-6C8FA326CA5D}" dt="2023-08-16T23:24:12.900" v="2020" actId="208"/>
          <ac:spMkLst>
            <pc:docMk/>
            <pc:sldMk cId="1352066811" sldId="292"/>
            <ac:spMk id="6" creationId="{65950B2F-7B20-D095-947A-4F55CF114864}"/>
          </ac:spMkLst>
        </pc:spChg>
        <pc:spChg chg="mod">
          <ac:chgData name="Deepsha Menghani" userId="9e574bb97e1bc8c1" providerId="LiveId" clId="{099AC8A6-155F-4012-A624-6C8FA326CA5D}" dt="2023-08-16T23:24:12.900" v="2020" actId="208"/>
          <ac:spMkLst>
            <pc:docMk/>
            <pc:sldMk cId="1352066811" sldId="292"/>
            <ac:spMk id="9" creationId="{4E37D2F0-3AD4-118D-42A5-C8820273280D}"/>
          </ac:spMkLst>
        </pc:spChg>
        <pc:picChg chg="add del">
          <ac:chgData name="Deepsha Menghani" userId="9e574bb97e1bc8c1" providerId="LiveId" clId="{099AC8A6-155F-4012-A624-6C8FA326CA5D}" dt="2023-08-16T22:59:47.833" v="1763" actId="478"/>
          <ac:picMkLst>
            <pc:docMk/>
            <pc:sldMk cId="1352066811" sldId="292"/>
            <ac:picMk id="7" creationId="{843C8389-C9B9-9A9A-73BD-AD5FDF1C0111}"/>
          </ac:picMkLst>
        </pc:picChg>
        <pc:picChg chg="add del mod">
          <ac:chgData name="Deepsha Menghani" userId="9e574bb97e1bc8c1" providerId="LiveId" clId="{099AC8A6-155F-4012-A624-6C8FA326CA5D}" dt="2023-08-16T22:59:47.355" v="1762"/>
          <ac:picMkLst>
            <pc:docMk/>
            <pc:sldMk cId="1352066811" sldId="292"/>
            <ac:picMk id="11" creationId="{96F7869D-00CB-B65E-816C-900B95D81CEB}"/>
          </ac:picMkLst>
        </pc:picChg>
      </pc:sldChg>
      <pc:sldChg chg="modSp mod">
        <pc:chgData name="Deepsha Menghani" userId="9e574bb97e1bc8c1" providerId="LiveId" clId="{099AC8A6-155F-4012-A624-6C8FA326CA5D}" dt="2023-08-16T22:46:33.445" v="1370" actId="962"/>
        <pc:sldMkLst>
          <pc:docMk/>
          <pc:sldMk cId="2719450845" sldId="299"/>
        </pc:sldMkLst>
        <pc:picChg chg="mod">
          <ac:chgData name="Deepsha Menghani" userId="9e574bb97e1bc8c1" providerId="LiveId" clId="{099AC8A6-155F-4012-A624-6C8FA326CA5D}" dt="2023-08-16T22:46:33.445" v="1370" actId="962"/>
          <ac:picMkLst>
            <pc:docMk/>
            <pc:sldMk cId="2719450845" sldId="299"/>
            <ac:picMk id="6" creationId="{783282A5-2633-693C-C69E-3007C3F316E5}"/>
          </ac:picMkLst>
        </pc:picChg>
      </pc:sldChg>
      <pc:sldChg chg="modSp mod">
        <pc:chgData name="Deepsha Menghani" userId="9e574bb97e1bc8c1" providerId="LiveId" clId="{099AC8A6-155F-4012-A624-6C8FA326CA5D}" dt="2023-08-16T23:01:29.679" v="1822" actId="962"/>
        <pc:sldMkLst>
          <pc:docMk/>
          <pc:sldMk cId="3048890267" sldId="302"/>
        </pc:sldMkLst>
        <pc:picChg chg="mod">
          <ac:chgData name="Deepsha Menghani" userId="9e574bb97e1bc8c1" providerId="LiveId" clId="{099AC8A6-155F-4012-A624-6C8FA326CA5D}" dt="2023-08-16T23:01:29.679" v="1822" actId="962"/>
          <ac:picMkLst>
            <pc:docMk/>
            <pc:sldMk cId="3048890267" sldId="302"/>
            <ac:picMk id="6" creationId="{44909DC5-BF16-7BD8-B94F-270BF8330051}"/>
          </ac:picMkLst>
        </pc:picChg>
      </pc:sldChg>
      <pc:sldChg chg="modSp mod">
        <pc:chgData name="Deepsha Menghani" userId="9e574bb97e1bc8c1" providerId="LiveId" clId="{099AC8A6-155F-4012-A624-6C8FA326CA5D}" dt="2023-08-16T23:01:55.648" v="1870" actId="20577"/>
        <pc:sldMkLst>
          <pc:docMk/>
          <pc:sldMk cId="3916868332" sldId="303"/>
        </pc:sldMkLst>
        <pc:spChg chg="mod">
          <ac:chgData name="Deepsha Menghani" userId="9e574bb97e1bc8c1" providerId="LiveId" clId="{099AC8A6-155F-4012-A624-6C8FA326CA5D}" dt="2023-08-16T23:01:55.648" v="1870" actId="20577"/>
          <ac:spMkLst>
            <pc:docMk/>
            <pc:sldMk cId="3916868332" sldId="303"/>
            <ac:spMk id="2" creationId="{8C4084D7-E10C-E307-A00C-45A8B3114A48}"/>
          </ac:spMkLst>
        </pc:spChg>
        <pc:picChg chg="mod">
          <ac:chgData name="Deepsha Menghani" userId="9e574bb97e1bc8c1" providerId="LiveId" clId="{099AC8A6-155F-4012-A624-6C8FA326CA5D}" dt="2023-08-16T23:01:41.768" v="1856" actId="962"/>
          <ac:picMkLst>
            <pc:docMk/>
            <pc:sldMk cId="3916868332" sldId="303"/>
            <ac:picMk id="7" creationId="{61B364EB-120E-A662-3326-13D9AB127396}"/>
          </ac:picMkLst>
        </pc:picChg>
      </pc:sldChg>
      <pc:sldChg chg="modSp mod">
        <pc:chgData name="Deepsha Menghani" userId="9e574bb97e1bc8c1" providerId="LiveId" clId="{099AC8A6-155F-4012-A624-6C8FA326CA5D}" dt="2023-08-16T22:51:14.520" v="1620" actId="962"/>
        <pc:sldMkLst>
          <pc:docMk/>
          <pc:sldMk cId="1581534701" sldId="304"/>
        </pc:sldMkLst>
        <pc:picChg chg="mod">
          <ac:chgData name="Deepsha Menghani" userId="9e574bb97e1bc8c1" providerId="LiveId" clId="{099AC8A6-155F-4012-A624-6C8FA326CA5D}" dt="2023-08-16T22:51:14.520" v="1620" actId="962"/>
          <ac:picMkLst>
            <pc:docMk/>
            <pc:sldMk cId="1581534701" sldId="304"/>
            <ac:picMk id="6" creationId="{44909DC5-BF16-7BD8-B94F-270BF8330051}"/>
          </ac:picMkLst>
        </pc:picChg>
      </pc:sldChg>
      <pc:sldChg chg="modSp mod">
        <pc:chgData name="Deepsha Menghani" userId="9e574bb97e1bc8c1" providerId="LiveId" clId="{099AC8A6-155F-4012-A624-6C8FA326CA5D}" dt="2023-08-16T23:04:58.283" v="1966" actId="20577"/>
        <pc:sldMkLst>
          <pc:docMk/>
          <pc:sldMk cId="1853343493" sldId="305"/>
        </pc:sldMkLst>
        <pc:graphicFrameChg chg="mod modGraphic">
          <ac:chgData name="Deepsha Menghani" userId="9e574bb97e1bc8c1" providerId="LiveId" clId="{099AC8A6-155F-4012-A624-6C8FA326CA5D}" dt="2023-08-16T23:04:58.283" v="1966" actId="20577"/>
          <ac:graphicFrameMkLst>
            <pc:docMk/>
            <pc:sldMk cId="1853343493" sldId="305"/>
            <ac:graphicFrameMk id="106" creationId="{CEA8559A-374C-8934-F8DE-3DB2B83997EE}"/>
          </ac:graphicFrameMkLst>
        </pc:graphicFrameChg>
      </pc:sldChg>
      <pc:sldChg chg="modSp mod">
        <pc:chgData name="Deepsha Menghani" userId="9e574bb97e1bc8c1" providerId="LiveId" clId="{099AC8A6-155F-4012-A624-6C8FA326CA5D}" dt="2023-08-16T22:47:49.908" v="1568" actId="962"/>
        <pc:sldMkLst>
          <pc:docMk/>
          <pc:sldMk cId="2691890332" sldId="306"/>
        </pc:sldMkLst>
        <pc:picChg chg="mod">
          <ac:chgData name="Deepsha Menghani" userId="9e574bb97e1bc8c1" providerId="LiveId" clId="{099AC8A6-155F-4012-A624-6C8FA326CA5D}" dt="2023-08-16T22:47:49.908" v="1568" actId="962"/>
          <ac:picMkLst>
            <pc:docMk/>
            <pc:sldMk cId="2691890332" sldId="306"/>
            <ac:picMk id="2" creationId="{A08760EE-0AF4-D580-B5B4-80AE3B9E3E81}"/>
          </ac:picMkLst>
        </pc:picChg>
      </pc:sldChg>
      <pc:sldChg chg="addSp delSp modSp mod">
        <pc:chgData name="Deepsha Menghani" userId="9e574bb97e1bc8c1" providerId="LiveId" clId="{099AC8A6-155F-4012-A624-6C8FA326CA5D}" dt="2023-08-16T23:25:32.142" v="2073" actId="20577"/>
        <pc:sldMkLst>
          <pc:docMk/>
          <pc:sldMk cId="167633073" sldId="309"/>
        </pc:sldMkLst>
        <pc:spChg chg="del">
          <ac:chgData name="Deepsha Menghani" userId="9e574bb97e1bc8c1" providerId="LiveId" clId="{099AC8A6-155F-4012-A624-6C8FA326CA5D}" dt="2023-08-16T22:57:36.048" v="1736" actId="478"/>
          <ac:spMkLst>
            <pc:docMk/>
            <pc:sldMk cId="167633073" sldId="309"/>
            <ac:spMk id="2" creationId="{3B5D8DDC-4590-200B-E03F-DAE3BD10FC4F}"/>
          </ac:spMkLst>
        </pc:spChg>
        <pc:spChg chg="add mod">
          <ac:chgData name="Deepsha Menghani" userId="9e574bb97e1bc8c1" providerId="LiveId" clId="{099AC8A6-155F-4012-A624-6C8FA326CA5D}" dt="2023-08-16T23:25:32.142" v="2073" actId="20577"/>
          <ac:spMkLst>
            <pc:docMk/>
            <pc:sldMk cId="167633073" sldId="309"/>
            <ac:spMk id="2" creationId="{68F1A109-4B8E-10C1-5F95-AAF35C5C5052}"/>
          </ac:spMkLst>
        </pc:spChg>
        <pc:spChg chg="add del mod">
          <ac:chgData name="Deepsha Menghani" userId="9e574bb97e1bc8c1" providerId="LiveId" clId="{099AC8A6-155F-4012-A624-6C8FA326CA5D}" dt="2023-08-16T22:57:39.405" v="1738" actId="478"/>
          <ac:spMkLst>
            <pc:docMk/>
            <pc:sldMk cId="167633073" sldId="309"/>
            <ac:spMk id="7" creationId="{EF8C79C4-0CD8-2691-497F-A37B43B957C5}"/>
          </ac:spMkLst>
        </pc:spChg>
        <pc:spChg chg="add mod">
          <ac:chgData name="Deepsha Menghani" userId="9e574bb97e1bc8c1" providerId="LiveId" clId="{099AC8A6-155F-4012-A624-6C8FA326CA5D}" dt="2023-08-16T22:57:36.350" v="1737"/>
          <ac:spMkLst>
            <pc:docMk/>
            <pc:sldMk cId="167633073" sldId="309"/>
            <ac:spMk id="10" creationId="{E5DB35B7-CE10-BDC1-9EE6-34BA0559E2A6}"/>
          </ac:spMkLst>
        </pc:spChg>
      </pc:sldChg>
      <pc:sldChg chg="addSp delSp modSp mod">
        <pc:chgData name="Deepsha Menghani" userId="9e574bb97e1bc8c1" providerId="LiveId" clId="{099AC8A6-155F-4012-A624-6C8FA326CA5D}" dt="2023-08-16T23:25:53.794" v="2116" actId="20577"/>
        <pc:sldMkLst>
          <pc:docMk/>
          <pc:sldMk cId="2549252178" sldId="310"/>
        </pc:sldMkLst>
        <pc:spChg chg="del">
          <ac:chgData name="Deepsha Menghani" userId="9e574bb97e1bc8c1" providerId="LiveId" clId="{099AC8A6-155F-4012-A624-6C8FA326CA5D}" dt="2023-08-16T22:57:44.116" v="1739" actId="478"/>
          <ac:spMkLst>
            <pc:docMk/>
            <pc:sldMk cId="2549252178" sldId="310"/>
            <ac:spMk id="2" creationId="{3B5D8DDC-4590-200B-E03F-DAE3BD10FC4F}"/>
          </ac:spMkLst>
        </pc:spChg>
        <pc:spChg chg="add mod">
          <ac:chgData name="Deepsha Menghani" userId="9e574bb97e1bc8c1" providerId="LiveId" clId="{099AC8A6-155F-4012-A624-6C8FA326CA5D}" dt="2023-08-16T23:25:53.794" v="2116" actId="20577"/>
          <ac:spMkLst>
            <pc:docMk/>
            <pc:sldMk cId="2549252178" sldId="310"/>
            <ac:spMk id="2" creationId="{B1044DDD-803F-3060-DE55-C2199B02B406}"/>
          </ac:spMkLst>
        </pc:spChg>
        <pc:spChg chg="mod">
          <ac:chgData name="Deepsha Menghani" userId="9e574bb97e1bc8c1" providerId="LiveId" clId="{099AC8A6-155F-4012-A624-6C8FA326CA5D}" dt="2023-08-16T23:24:28.019" v="2021" actId="208"/>
          <ac:spMkLst>
            <pc:docMk/>
            <pc:sldMk cId="2549252178" sldId="310"/>
            <ac:spMk id="3" creationId="{42E0B78D-CB1F-3FC2-D692-1D139E3DD755}"/>
          </ac:spMkLst>
        </pc:spChg>
        <pc:spChg chg="mod">
          <ac:chgData name="Deepsha Menghani" userId="9e574bb97e1bc8c1" providerId="LiveId" clId="{099AC8A6-155F-4012-A624-6C8FA326CA5D}" dt="2023-08-16T23:24:28.019" v="2021" actId="208"/>
          <ac:spMkLst>
            <pc:docMk/>
            <pc:sldMk cId="2549252178" sldId="310"/>
            <ac:spMk id="5" creationId="{C5928F9B-C2AF-3524-B60B-C88ACCC89B63}"/>
          </ac:spMkLst>
        </pc:spChg>
        <pc:spChg chg="add del mod">
          <ac:chgData name="Deepsha Menghani" userId="9e574bb97e1bc8c1" providerId="LiveId" clId="{099AC8A6-155F-4012-A624-6C8FA326CA5D}" dt="2023-08-16T22:57:46.661" v="1740" actId="478"/>
          <ac:spMkLst>
            <pc:docMk/>
            <pc:sldMk cId="2549252178" sldId="310"/>
            <ac:spMk id="7" creationId="{60900169-F404-4404-34E3-B681AFD4FAEC}"/>
          </ac:spMkLst>
        </pc:spChg>
        <pc:spChg chg="add mod">
          <ac:chgData name="Deepsha Menghani" userId="9e574bb97e1bc8c1" providerId="LiveId" clId="{099AC8A6-155F-4012-A624-6C8FA326CA5D}" dt="2023-08-16T22:57:47.001" v="1741"/>
          <ac:spMkLst>
            <pc:docMk/>
            <pc:sldMk cId="2549252178" sldId="310"/>
            <ac:spMk id="10" creationId="{D9F3F53A-77BE-CCAE-08B5-77210CE7400E}"/>
          </ac:spMkLst>
        </pc:spChg>
      </pc:sldChg>
      <pc:sldChg chg="addSp delSp modSp mod">
        <pc:chgData name="Deepsha Menghani" userId="9e574bb97e1bc8c1" providerId="LiveId" clId="{099AC8A6-155F-4012-A624-6C8FA326CA5D}" dt="2023-08-16T23:26:07.709" v="2124" actId="20577"/>
        <pc:sldMkLst>
          <pc:docMk/>
          <pc:sldMk cId="2842585751" sldId="311"/>
        </pc:sldMkLst>
        <pc:spChg chg="del">
          <ac:chgData name="Deepsha Menghani" userId="9e574bb97e1bc8c1" providerId="LiveId" clId="{099AC8A6-155F-4012-A624-6C8FA326CA5D}" dt="2023-08-16T22:57:54.388" v="1742" actId="478"/>
          <ac:spMkLst>
            <pc:docMk/>
            <pc:sldMk cId="2842585751" sldId="311"/>
            <ac:spMk id="2" creationId="{3B5D8DDC-4590-200B-E03F-DAE3BD10FC4F}"/>
          </ac:spMkLst>
        </pc:spChg>
        <pc:spChg chg="add del mod">
          <ac:chgData name="Deepsha Menghani" userId="9e574bb97e1bc8c1" providerId="LiveId" clId="{099AC8A6-155F-4012-A624-6C8FA326CA5D}" dt="2023-08-16T23:26:03.586" v="2117" actId="478"/>
          <ac:spMkLst>
            <pc:docMk/>
            <pc:sldMk cId="2842585751" sldId="311"/>
            <ac:spMk id="2" creationId="{C34994C6-C60F-93CA-F05C-69E7D264F25B}"/>
          </ac:spMkLst>
        </pc:spChg>
        <pc:spChg chg="add mod">
          <ac:chgData name="Deepsha Menghani" userId="9e574bb97e1bc8c1" providerId="LiveId" clId="{099AC8A6-155F-4012-A624-6C8FA326CA5D}" dt="2023-08-16T23:26:07.709" v="2124" actId="20577"/>
          <ac:spMkLst>
            <pc:docMk/>
            <pc:sldMk cId="2842585751" sldId="311"/>
            <ac:spMk id="3" creationId="{EAABAF6C-668A-B2BA-00DC-5D17212E4FBE}"/>
          </ac:spMkLst>
        </pc:spChg>
        <pc:spChg chg="mod">
          <ac:chgData name="Deepsha Menghani" userId="9e574bb97e1bc8c1" providerId="LiveId" clId="{099AC8A6-155F-4012-A624-6C8FA326CA5D}" dt="2023-08-16T23:24:38.761" v="2022" actId="208"/>
          <ac:spMkLst>
            <pc:docMk/>
            <pc:sldMk cId="2842585751" sldId="311"/>
            <ac:spMk id="5" creationId="{DAFF287F-5251-93CE-4DAA-19A9AC3A0EE7}"/>
          </ac:spMkLst>
        </pc:spChg>
        <pc:spChg chg="mod">
          <ac:chgData name="Deepsha Menghani" userId="9e574bb97e1bc8c1" providerId="LiveId" clId="{099AC8A6-155F-4012-A624-6C8FA326CA5D}" dt="2023-08-16T23:24:38.761" v="2022" actId="208"/>
          <ac:spMkLst>
            <pc:docMk/>
            <pc:sldMk cId="2842585751" sldId="311"/>
            <ac:spMk id="6" creationId="{02CD4A38-C12F-4E84-C7FB-BF9E085968C8}"/>
          </ac:spMkLst>
        </pc:spChg>
        <pc:spChg chg="add del mod">
          <ac:chgData name="Deepsha Menghani" userId="9e574bb97e1bc8c1" providerId="LiveId" clId="{099AC8A6-155F-4012-A624-6C8FA326CA5D}" dt="2023-08-16T22:57:57.413" v="1743" actId="478"/>
          <ac:spMkLst>
            <pc:docMk/>
            <pc:sldMk cId="2842585751" sldId="311"/>
            <ac:spMk id="7" creationId="{7DA7C949-0512-BD54-4F78-1B22BFA7D247}"/>
          </ac:spMkLst>
        </pc:spChg>
        <pc:spChg chg="add mod">
          <ac:chgData name="Deepsha Menghani" userId="9e574bb97e1bc8c1" providerId="LiveId" clId="{099AC8A6-155F-4012-A624-6C8FA326CA5D}" dt="2023-08-16T22:57:58.313" v="1744"/>
          <ac:spMkLst>
            <pc:docMk/>
            <pc:sldMk cId="2842585751" sldId="311"/>
            <ac:spMk id="10" creationId="{132CBA07-B899-C084-5B86-44A10EA823A5}"/>
          </ac:spMkLst>
        </pc:spChg>
      </pc:sldChg>
      <pc:sldChg chg="addSp delSp modSp mod">
        <pc:chgData name="Deepsha Menghani" userId="9e574bb97e1bc8c1" providerId="LiveId" clId="{099AC8A6-155F-4012-A624-6C8FA326CA5D}" dt="2023-08-16T23:07:18.896" v="1974"/>
        <pc:sldMkLst>
          <pc:docMk/>
          <pc:sldMk cId="1454445605" sldId="312"/>
        </pc:sldMkLst>
        <pc:spChg chg="add mod">
          <ac:chgData name="Deepsha Menghani" userId="9e574bb97e1bc8c1" providerId="LiveId" clId="{099AC8A6-155F-4012-A624-6C8FA326CA5D}" dt="2023-08-16T23:07:18.896" v="1974"/>
          <ac:spMkLst>
            <pc:docMk/>
            <pc:sldMk cId="1454445605" sldId="312"/>
            <ac:spMk id="9" creationId="{BC07DDBA-DF34-FBED-7733-D4C120D4238D}"/>
          </ac:spMkLst>
        </pc:spChg>
        <pc:spChg chg="add mod">
          <ac:chgData name="Deepsha Menghani" userId="9e574bb97e1bc8c1" providerId="LiveId" clId="{099AC8A6-155F-4012-A624-6C8FA326CA5D}" dt="2023-08-16T23:07:18.896" v="1974"/>
          <ac:spMkLst>
            <pc:docMk/>
            <pc:sldMk cId="1454445605" sldId="312"/>
            <ac:spMk id="12" creationId="{F500F2E2-13F1-FBBE-F72F-1B01FAEE62FF}"/>
          </ac:spMkLst>
        </pc:spChg>
        <pc:picChg chg="add mod">
          <ac:chgData name="Deepsha Menghani" userId="9e574bb97e1bc8c1" providerId="LiveId" clId="{099AC8A6-155F-4012-A624-6C8FA326CA5D}" dt="2023-08-16T22:59:09.559" v="1749"/>
          <ac:picMkLst>
            <pc:docMk/>
            <pc:sldMk cId="1454445605" sldId="312"/>
            <ac:picMk id="5" creationId="{556CB7CF-CB4B-042B-3215-66313CD38DD8}"/>
          </ac:picMkLst>
        </pc:picChg>
        <pc:picChg chg="del">
          <ac:chgData name="Deepsha Menghani" userId="9e574bb97e1bc8c1" providerId="LiveId" clId="{099AC8A6-155F-4012-A624-6C8FA326CA5D}" dt="2023-08-16T22:59:09.162" v="1748" actId="478"/>
          <ac:picMkLst>
            <pc:docMk/>
            <pc:sldMk cId="1454445605" sldId="312"/>
            <ac:picMk id="7" creationId="{843C8389-C9B9-9A9A-73BD-AD5FDF1C0111}"/>
          </ac:picMkLst>
        </pc:picChg>
      </pc:sldChg>
      <pc:sldChg chg="addSp delSp modSp mod">
        <pc:chgData name="Deepsha Menghani" userId="9e574bb97e1bc8c1" providerId="LiveId" clId="{099AC8A6-155F-4012-A624-6C8FA326CA5D}" dt="2023-08-16T23:07:22.197" v="1976"/>
        <pc:sldMkLst>
          <pc:docMk/>
          <pc:sldMk cId="1437883525" sldId="313"/>
        </pc:sldMkLst>
        <pc:spChg chg="add mod">
          <ac:chgData name="Deepsha Menghani" userId="9e574bb97e1bc8c1" providerId="LiveId" clId="{099AC8A6-155F-4012-A624-6C8FA326CA5D}" dt="2023-08-16T23:07:22.197" v="1976"/>
          <ac:spMkLst>
            <pc:docMk/>
            <pc:sldMk cId="1437883525" sldId="313"/>
            <ac:spMk id="12" creationId="{46BDAD3E-A0AC-E3D1-8028-71356E0DC04A}"/>
          </ac:spMkLst>
        </pc:spChg>
        <pc:spChg chg="add mod">
          <ac:chgData name="Deepsha Menghani" userId="9e574bb97e1bc8c1" providerId="LiveId" clId="{099AC8A6-155F-4012-A624-6C8FA326CA5D}" dt="2023-08-16T23:07:22.197" v="1976"/>
          <ac:spMkLst>
            <pc:docMk/>
            <pc:sldMk cId="1437883525" sldId="313"/>
            <ac:spMk id="13" creationId="{8E4C3427-EC5E-18B9-D351-C3E52E253F33}"/>
          </ac:spMkLst>
        </pc:spChg>
        <pc:picChg chg="del">
          <ac:chgData name="Deepsha Menghani" userId="9e574bb97e1bc8c1" providerId="LiveId" clId="{099AC8A6-155F-4012-A624-6C8FA326CA5D}" dt="2023-08-16T22:59:16.272" v="1752" actId="478"/>
          <ac:picMkLst>
            <pc:docMk/>
            <pc:sldMk cId="1437883525" sldId="313"/>
            <ac:picMk id="7" creationId="{843C8389-C9B9-9A9A-73BD-AD5FDF1C0111}"/>
          </ac:picMkLst>
        </pc:picChg>
        <pc:picChg chg="add mod">
          <ac:chgData name="Deepsha Menghani" userId="9e574bb97e1bc8c1" providerId="LiveId" clId="{099AC8A6-155F-4012-A624-6C8FA326CA5D}" dt="2023-08-16T22:59:16.565" v="1753"/>
          <ac:picMkLst>
            <pc:docMk/>
            <pc:sldMk cId="1437883525" sldId="313"/>
            <ac:picMk id="9" creationId="{9196689F-FD19-3413-ADEB-7C5338C58653}"/>
          </ac:picMkLst>
        </pc:picChg>
      </pc:sldChg>
      <pc:sldChg chg="addSp delSp modSp mod">
        <pc:chgData name="Deepsha Menghani" userId="9e574bb97e1bc8c1" providerId="LiveId" clId="{099AC8A6-155F-4012-A624-6C8FA326CA5D}" dt="2023-08-16T23:07:24.202" v="1977"/>
        <pc:sldMkLst>
          <pc:docMk/>
          <pc:sldMk cId="4145863228" sldId="314"/>
        </pc:sldMkLst>
        <pc:spChg chg="add mod">
          <ac:chgData name="Deepsha Menghani" userId="9e574bb97e1bc8c1" providerId="LiveId" clId="{099AC8A6-155F-4012-A624-6C8FA326CA5D}" dt="2023-08-16T23:07:24.202" v="1977"/>
          <ac:spMkLst>
            <pc:docMk/>
            <pc:sldMk cId="4145863228" sldId="314"/>
            <ac:spMk id="12" creationId="{9F36E7BC-EDD2-5C4F-1B7E-DD1A979DB8E5}"/>
          </ac:spMkLst>
        </pc:spChg>
        <pc:spChg chg="add mod">
          <ac:chgData name="Deepsha Menghani" userId="9e574bb97e1bc8c1" providerId="LiveId" clId="{099AC8A6-155F-4012-A624-6C8FA326CA5D}" dt="2023-08-16T23:07:24.202" v="1977"/>
          <ac:spMkLst>
            <pc:docMk/>
            <pc:sldMk cId="4145863228" sldId="314"/>
            <ac:spMk id="13" creationId="{A1732470-9B9F-5EC5-0710-2CE8495C4BD8}"/>
          </ac:spMkLst>
        </pc:spChg>
        <pc:picChg chg="del">
          <ac:chgData name="Deepsha Menghani" userId="9e574bb97e1bc8c1" providerId="LiveId" clId="{099AC8A6-155F-4012-A624-6C8FA326CA5D}" dt="2023-08-16T22:59:21.610" v="1754" actId="478"/>
          <ac:picMkLst>
            <pc:docMk/>
            <pc:sldMk cId="4145863228" sldId="314"/>
            <ac:picMk id="7" creationId="{843C8389-C9B9-9A9A-73BD-AD5FDF1C0111}"/>
          </ac:picMkLst>
        </pc:picChg>
        <pc:picChg chg="add mod">
          <ac:chgData name="Deepsha Menghani" userId="9e574bb97e1bc8c1" providerId="LiveId" clId="{099AC8A6-155F-4012-A624-6C8FA326CA5D}" dt="2023-08-16T22:59:21.984" v="1755"/>
          <ac:picMkLst>
            <pc:docMk/>
            <pc:sldMk cId="4145863228" sldId="314"/>
            <ac:picMk id="9" creationId="{1DF569FF-2A86-45B6-366C-8F01179FD438}"/>
          </ac:picMkLst>
        </pc:picChg>
      </pc:sldChg>
      <pc:sldChg chg="del">
        <pc:chgData name="Deepsha Menghani" userId="9e574bb97e1bc8c1" providerId="LiveId" clId="{099AC8A6-155F-4012-A624-6C8FA326CA5D}" dt="2023-08-16T03:47:27.487" v="2" actId="47"/>
        <pc:sldMkLst>
          <pc:docMk/>
          <pc:sldMk cId="1622280936" sldId="318"/>
        </pc:sldMkLst>
      </pc:sldChg>
      <pc:sldChg chg="modSp mod">
        <pc:chgData name="Deepsha Menghani" userId="9e574bb97e1bc8c1" providerId="LiveId" clId="{099AC8A6-155F-4012-A624-6C8FA326CA5D}" dt="2023-08-17T00:45:04.440" v="2130" actId="208"/>
        <pc:sldMkLst>
          <pc:docMk/>
          <pc:sldMk cId="1470314049" sldId="321"/>
        </pc:sldMkLst>
        <pc:spChg chg="mod">
          <ac:chgData name="Deepsha Menghani" userId="9e574bb97e1bc8c1" providerId="LiveId" clId="{099AC8A6-155F-4012-A624-6C8FA326CA5D}" dt="2023-08-17T00:45:04.440" v="2130" actId="208"/>
          <ac:spMkLst>
            <pc:docMk/>
            <pc:sldMk cId="1470314049" sldId="321"/>
            <ac:spMk id="3" creationId="{29C411F2-33E8-DF4B-4A07-E9194234FB6F}"/>
          </ac:spMkLst>
        </pc:spChg>
        <pc:spChg chg="mod">
          <ac:chgData name="Deepsha Menghani" userId="9e574bb97e1bc8c1" providerId="LiveId" clId="{099AC8A6-155F-4012-A624-6C8FA326CA5D}" dt="2023-08-17T00:45:04.440" v="2130" actId="208"/>
          <ac:spMkLst>
            <pc:docMk/>
            <pc:sldMk cId="1470314049" sldId="321"/>
            <ac:spMk id="8" creationId="{90C97B1F-483A-660D-D2EF-CA7735CCE347}"/>
          </ac:spMkLst>
        </pc:spChg>
        <pc:spChg chg="mod">
          <ac:chgData name="Deepsha Menghani" userId="9e574bb97e1bc8c1" providerId="LiveId" clId="{099AC8A6-155F-4012-A624-6C8FA326CA5D}" dt="2023-08-17T00:45:04.440" v="2130" actId="208"/>
          <ac:spMkLst>
            <pc:docMk/>
            <pc:sldMk cId="1470314049" sldId="321"/>
            <ac:spMk id="9" creationId="{0C3C7351-A792-DD55-0052-B804B64F9532}"/>
          </ac:spMkLst>
        </pc:spChg>
        <pc:spChg chg="mod">
          <ac:chgData name="Deepsha Menghani" userId="9e574bb97e1bc8c1" providerId="LiveId" clId="{099AC8A6-155F-4012-A624-6C8FA326CA5D}" dt="2023-08-17T00:45:04.440" v="2130" actId="208"/>
          <ac:spMkLst>
            <pc:docMk/>
            <pc:sldMk cId="1470314049" sldId="321"/>
            <ac:spMk id="11" creationId="{5AA2B4F8-935B-E158-C6E6-3DF89F16ED5E}"/>
          </ac:spMkLst>
        </pc:spChg>
      </pc:sldChg>
      <pc:sldChg chg="modSp mod">
        <pc:chgData name="Deepsha Menghani" userId="9e574bb97e1bc8c1" providerId="LiveId" clId="{099AC8A6-155F-4012-A624-6C8FA326CA5D}" dt="2023-08-17T00:45:05.025" v="2131" actId="208"/>
        <pc:sldMkLst>
          <pc:docMk/>
          <pc:sldMk cId="2131505558" sldId="324"/>
        </pc:sldMkLst>
        <pc:spChg chg="mod">
          <ac:chgData name="Deepsha Menghani" userId="9e574bb97e1bc8c1" providerId="LiveId" clId="{099AC8A6-155F-4012-A624-6C8FA326CA5D}" dt="2023-08-17T00:45:05.025" v="2131" actId="208"/>
          <ac:spMkLst>
            <pc:docMk/>
            <pc:sldMk cId="2131505558" sldId="324"/>
            <ac:spMk id="3" creationId="{29C411F2-33E8-DF4B-4A07-E9194234FB6F}"/>
          </ac:spMkLst>
        </pc:spChg>
        <pc:spChg chg="mod">
          <ac:chgData name="Deepsha Menghani" userId="9e574bb97e1bc8c1" providerId="LiveId" clId="{099AC8A6-155F-4012-A624-6C8FA326CA5D}" dt="2023-08-17T00:45:05.025" v="2131" actId="208"/>
          <ac:spMkLst>
            <pc:docMk/>
            <pc:sldMk cId="2131505558" sldId="324"/>
            <ac:spMk id="8" creationId="{90C97B1F-483A-660D-D2EF-CA7735CCE347}"/>
          </ac:spMkLst>
        </pc:spChg>
        <pc:spChg chg="mod">
          <ac:chgData name="Deepsha Menghani" userId="9e574bb97e1bc8c1" providerId="LiveId" clId="{099AC8A6-155F-4012-A624-6C8FA326CA5D}" dt="2023-08-17T00:45:05.025" v="2131" actId="208"/>
          <ac:spMkLst>
            <pc:docMk/>
            <pc:sldMk cId="2131505558" sldId="324"/>
            <ac:spMk id="9" creationId="{0C3C7351-A792-DD55-0052-B804B64F9532}"/>
          </ac:spMkLst>
        </pc:spChg>
        <pc:spChg chg="mod">
          <ac:chgData name="Deepsha Menghani" userId="9e574bb97e1bc8c1" providerId="LiveId" clId="{099AC8A6-155F-4012-A624-6C8FA326CA5D}" dt="2023-08-17T00:45:05.025" v="2131" actId="208"/>
          <ac:spMkLst>
            <pc:docMk/>
            <pc:sldMk cId="2131505558" sldId="324"/>
            <ac:spMk id="11" creationId="{5AA2B4F8-935B-E158-C6E6-3DF89F16ED5E}"/>
          </ac:spMkLst>
        </pc:spChg>
      </pc:sldChg>
      <pc:sldChg chg="modSp mod">
        <pc:chgData name="Deepsha Menghani" userId="9e574bb97e1bc8c1" providerId="LiveId" clId="{099AC8A6-155F-4012-A624-6C8FA326CA5D}" dt="2023-08-16T22:47:13.712" v="1566" actId="962"/>
        <pc:sldMkLst>
          <pc:docMk/>
          <pc:sldMk cId="228351391" sldId="325"/>
        </pc:sldMkLst>
        <pc:picChg chg="mod">
          <ac:chgData name="Deepsha Menghani" userId="9e574bb97e1bc8c1" providerId="LiveId" clId="{099AC8A6-155F-4012-A624-6C8FA326CA5D}" dt="2023-08-16T22:47:13.712" v="1566" actId="962"/>
          <ac:picMkLst>
            <pc:docMk/>
            <pc:sldMk cId="228351391" sldId="325"/>
            <ac:picMk id="16" creationId="{672B83E8-1C37-D92D-2860-A8676DACC8AB}"/>
          </ac:picMkLst>
        </pc:picChg>
      </pc:sldChg>
      <pc:sldChg chg="add del">
        <pc:chgData name="Deepsha Menghani" userId="9e574bb97e1bc8c1" providerId="LiveId" clId="{099AC8A6-155F-4012-A624-6C8FA326CA5D}" dt="2023-08-16T22:52:26.686" v="1622" actId="47"/>
        <pc:sldMkLst>
          <pc:docMk/>
          <pc:sldMk cId="2502368882" sldId="32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github.com/deepshamenghani/cascadia_bigfoot_shiny" TargetMode="External"/><Relationship Id="rId1" Type="http://schemas.openxmlformats.org/officeDocument/2006/relationships/hyperlink" Target="https://mastering-shiny.org/" TargetMode="Externa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hyperlink" Target="https://mastering-shiny.org/" TargetMode="External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hyperlink" Target="https://github.com/deepshamenghani/cascadia_bigfoot_shiny" TargetMode="External"/><Relationship Id="rId4" Type="http://schemas.openxmlformats.org/officeDocument/2006/relationships/image" Target="../media/image26.svg"/><Relationship Id="rId9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4BE76-D963-44E4-A7AA-BFD33A614C4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3828827-B621-4FD0-AA05-F45E52248D44}">
      <dgm:prSet/>
      <dgm:spPr/>
      <dgm:t>
        <a:bodyPr/>
        <a:lstStyle/>
        <a:p>
          <a:r>
            <a:rPr lang="en-US" dirty="0"/>
            <a:t>New to Shiny? Start with modular approach</a:t>
          </a:r>
        </a:p>
      </dgm:t>
    </dgm:pt>
    <dgm:pt modelId="{16CF4666-77B7-47F8-A3D8-A803771FC34F}" type="parTrans" cxnId="{77E36EAF-8F03-476F-ACF5-82F11DC2126E}">
      <dgm:prSet/>
      <dgm:spPr/>
      <dgm:t>
        <a:bodyPr/>
        <a:lstStyle/>
        <a:p>
          <a:endParaRPr lang="en-US"/>
        </a:p>
      </dgm:t>
    </dgm:pt>
    <dgm:pt modelId="{E8CAF71D-2209-4C4E-9085-E79CD3A29147}" type="sibTrans" cxnId="{77E36EAF-8F03-476F-ACF5-82F11DC2126E}">
      <dgm:prSet/>
      <dgm:spPr/>
      <dgm:t>
        <a:bodyPr/>
        <a:lstStyle/>
        <a:p>
          <a:endParaRPr lang="en-US"/>
        </a:p>
      </dgm:t>
    </dgm:pt>
    <dgm:pt modelId="{D02C0D25-1D6A-4F21-901A-59C80FFCF986}">
      <dgm:prSet/>
      <dgm:spPr/>
      <dgm:t>
        <a:bodyPr/>
        <a:lstStyle/>
        <a:p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</a:rPr>
            <a:t>Learned the monolith way? Start with converting an existing app modular</a:t>
          </a:r>
        </a:p>
      </dgm:t>
    </dgm:pt>
    <dgm:pt modelId="{0B7D2FE3-0870-45B7-885A-78D4AC1E1C83}" type="parTrans" cxnId="{743EBCD2-6B64-4806-91CF-BB8BB7D1B068}">
      <dgm:prSet/>
      <dgm:spPr/>
      <dgm:t>
        <a:bodyPr/>
        <a:lstStyle/>
        <a:p>
          <a:endParaRPr lang="en-US"/>
        </a:p>
      </dgm:t>
    </dgm:pt>
    <dgm:pt modelId="{D6631464-A04D-4356-8D67-3D1FE6833D2D}" type="sibTrans" cxnId="{743EBCD2-6B64-4806-91CF-BB8BB7D1B068}">
      <dgm:prSet/>
      <dgm:spPr/>
      <dgm:t>
        <a:bodyPr/>
        <a:lstStyle/>
        <a:p>
          <a:endParaRPr lang="en-US"/>
        </a:p>
      </dgm:t>
    </dgm:pt>
    <dgm:pt modelId="{E0C62352-9198-481B-86E7-C9931EC6DE55}">
      <dgm:prSet custT="1"/>
      <dgm:spPr/>
      <dgm:t>
        <a:bodyPr/>
        <a:lstStyle/>
        <a:p>
          <a:r>
            <a:rPr lang="en-US" sz="2400" kern="1200" dirty="0">
              <a:solidFill>
                <a:schemeClr val="accent4">
                  <a:lumMod val="75000"/>
                </a:schemeClr>
              </a:solidFill>
            </a:rPr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>
              <a:solidFill>
                <a:schemeClr val="accent4">
                  <a:lumMod val="75000"/>
                </a:schemeClr>
              </a:solidFill>
            </a:rPr>
            <a:t>by Hadley Wickham</a:t>
          </a:r>
        </a:p>
      </dgm:t>
    </dgm:pt>
    <dgm:pt modelId="{452A497D-B29A-4F73-934A-5EF8BAE4A422}" type="parTrans" cxnId="{975A57AC-033F-4C01-B3EA-68476D3EA06F}">
      <dgm:prSet/>
      <dgm:spPr/>
      <dgm:t>
        <a:bodyPr/>
        <a:lstStyle/>
        <a:p>
          <a:endParaRPr lang="en-US"/>
        </a:p>
      </dgm:t>
    </dgm:pt>
    <dgm:pt modelId="{B773155F-DEDE-4FF1-904C-3A2A70786412}" type="sibTrans" cxnId="{975A57AC-033F-4C01-B3EA-68476D3EA06F}">
      <dgm:prSet/>
      <dgm:spPr/>
      <dgm:t>
        <a:bodyPr/>
        <a:lstStyle/>
        <a:p>
          <a:endParaRPr lang="en-US"/>
        </a:p>
      </dgm:t>
    </dgm:pt>
    <dgm:pt modelId="{40AA4ABD-0B5A-4DCD-97F0-D2283C0F7D94}">
      <dgm:prSet/>
      <dgm:spPr/>
      <dgm:t>
        <a:bodyPr/>
        <a:lstStyle/>
        <a:p>
          <a:r>
            <a:rPr lang="en-US" dirty="0"/>
            <a:t>Check out </a:t>
          </a:r>
          <a:r>
            <a:rPr lang="en-US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dirty="0"/>
            <a:t>for modular and non-modular bigfoot app code</a:t>
          </a:r>
        </a:p>
      </dgm:t>
    </dgm:pt>
    <dgm:pt modelId="{59B4408C-2C9D-4942-B459-AF86B1F3362F}" type="parTrans" cxnId="{F4442C11-72C1-49AC-8C89-879C9DA2F86D}">
      <dgm:prSet/>
      <dgm:spPr/>
      <dgm:t>
        <a:bodyPr/>
        <a:lstStyle/>
        <a:p>
          <a:endParaRPr lang="en-US"/>
        </a:p>
      </dgm:t>
    </dgm:pt>
    <dgm:pt modelId="{BB3B336C-B8CB-4329-AF11-DB3835999122}" type="sibTrans" cxnId="{F4442C11-72C1-49AC-8C89-879C9DA2F86D}">
      <dgm:prSet/>
      <dgm:spPr/>
      <dgm:t>
        <a:bodyPr/>
        <a:lstStyle/>
        <a:p>
          <a:endParaRPr lang="en-US"/>
        </a:p>
      </dgm:t>
    </dgm:pt>
    <dgm:pt modelId="{1104B9E7-6BBC-4C1B-8D5E-48F610BE707A}" type="pres">
      <dgm:prSet presAssocID="{E474BE76-D963-44E4-A7AA-BFD33A614C42}" presName="root" presStyleCnt="0">
        <dgm:presLayoutVars>
          <dgm:dir/>
          <dgm:resizeHandles val="exact"/>
        </dgm:presLayoutVars>
      </dgm:prSet>
      <dgm:spPr/>
    </dgm:pt>
    <dgm:pt modelId="{795660C1-10B4-4F3A-941D-337D9D69C636}" type="pres">
      <dgm:prSet presAssocID="{E474BE76-D963-44E4-A7AA-BFD33A614C42}" presName="container" presStyleCnt="0">
        <dgm:presLayoutVars>
          <dgm:dir/>
          <dgm:resizeHandles val="exact"/>
        </dgm:presLayoutVars>
      </dgm:prSet>
      <dgm:spPr/>
    </dgm:pt>
    <dgm:pt modelId="{8890784B-34F7-4C80-A1BB-94346B5107B0}" type="pres">
      <dgm:prSet presAssocID="{13828827-B621-4FD0-AA05-F45E52248D44}" presName="compNode" presStyleCnt="0"/>
      <dgm:spPr/>
    </dgm:pt>
    <dgm:pt modelId="{F03E8883-3CDB-4CE8-BD09-0C307FD6C788}" type="pres">
      <dgm:prSet presAssocID="{13828827-B621-4FD0-AA05-F45E52248D44}" presName="iconBgRect" presStyleLbl="bgShp" presStyleIdx="0" presStyleCnt="4"/>
      <dgm:spPr/>
    </dgm:pt>
    <dgm:pt modelId="{E109C3C5-CCE5-4931-80BE-64561337304F}" type="pres">
      <dgm:prSet presAssocID="{13828827-B621-4FD0-AA05-F45E52248D44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47BB39FA-BFB9-4137-AD7F-AC97DAF2E9EC}" type="pres">
      <dgm:prSet presAssocID="{13828827-B621-4FD0-AA05-F45E52248D44}" presName="spaceRect" presStyleCnt="0"/>
      <dgm:spPr/>
    </dgm:pt>
    <dgm:pt modelId="{EB1EAC2C-3E5E-4410-8D44-B6295F6AE033}" type="pres">
      <dgm:prSet presAssocID="{13828827-B621-4FD0-AA05-F45E52248D44}" presName="textRect" presStyleLbl="revTx" presStyleIdx="0" presStyleCnt="4">
        <dgm:presLayoutVars>
          <dgm:chMax val="1"/>
          <dgm:chPref val="1"/>
        </dgm:presLayoutVars>
      </dgm:prSet>
      <dgm:spPr/>
    </dgm:pt>
    <dgm:pt modelId="{0727A0C1-0D5C-49FF-8C65-BEE680C18AF7}" type="pres">
      <dgm:prSet presAssocID="{E8CAF71D-2209-4C4E-9085-E79CD3A29147}" presName="sibTrans" presStyleLbl="sibTrans2D1" presStyleIdx="0" presStyleCnt="0"/>
      <dgm:spPr/>
    </dgm:pt>
    <dgm:pt modelId="{6752F5EA-B359-4D47-BEF7-B4830281FE52}" type="pres">
      <dgm:prSet presAssocID="{D02C0D25-1D6A-4F21-901A-59C80FFCF986}" presName="compNode" presStyleCnt="0"/>
      <dgm:spPr/>
    </dgm:pt>
    <dgm:pt modelId="{A1D07F68-BFDC-4BE9-A69A-384ADDA43CE5}" type="pres">
      <dgm:prSet presAssocID="{D02C0D25-1D6A-4F21-901A-59C80FFCF986}" presName="iconBgRect" presStyleLbl="bgShp" presStyleIdx="1" presStyleCnt="4"/>
      <dgm:spPr/>
    </dgm:pt>
    <dgm:pt modelId="{2C62E60C-42E0-4230-8A6E-68B1507F21E6}" type="pres">
      <dgm:prSet presAssocID="{D02C0D25-1D6A-4F21-901A-59C80FFCF986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FC68218-4FB2-48FF-98D6-BE3AED5DBAFC}" type="pres">
      <dgm:prSet presAssocID="{D02C0D25-1D6A-4F21-901A-59C80FFCF986}" presName="spaceRect" presStyleCnt="0"/>
      <dgm:spPr/>
    </dgm:pt>
    <dgm:pt modelId="{91ECEEA6-4F5A-46BD-9EF6-7C6F5C610CC8}" type="pres">
      <dgm:prSet presAssocID="{D02C0D25-1D6A-4F21-901A-59C80FFCF986}" presName="textRect" presStyleLbl="revTx" presStyleIdx="1" presStyleCnt="4">
        <dgm:presLayoutVars>
          <dgm:chMax val="1"/>
          <dgm:chPref val="1"/>
        </dgm:presLayoutVars>
      </dgm:prSet>
      <dgm:spPr/>
    </dgm:pt>
    <dgm:pt modelId="{E857D5F3-1D0B-41AC-BE4D-5333311C05E7}" type="pres">
      <dgm:prSet presAssocID="{D6631464-A04D-4356-8D67-3D1FE6833D2D}" presName="sibTrans" presStyleLbl="sibTrans2D1" presStyleIdx="0" presStyleCnt="0"/>
      <dgm:spPr/>
    </dgm:pt>
    <dgm:pt modelId="{A81CE07A-CD37-4A81-9700-1C604833AE2D}" type="pres">
      <dgm:prSet presAssocID="{E0C62352-9198-481B-86E7-C9931EC6DE55}" presName="compNode" presStyleCnt="0"/>
      <dgm:spPr/>
    </dgm:pt>
    <dgm:pt modelId="{85D76948-89E6-4320-A682-9656DAB4730B}" type="pres">
      <dgm:prSet presAssocID="{E0C62352-9198-481B-86E7-C9931EC6DE55}" presName="iconBgRect" presStyleLbl="bgShp" presStyleIdx="2" presStyleCnt="4"/>
      <dgm:spPr/>
    </dgm:pt>
    <dgm:pt modelId="{61F2B6EB-F9E7-47B7-89FE-1F802DDC1F1B}" type="pres">
      <dgm:prSet presAssocID="{E0C62352-9198-481B-86E7-C9931EC6DE55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B5A50CA-3DA8-40CF-A000-C6FE38D00094}" type="pres">
      <dgm:prSet presAssocID="{E0C62352-9198-481B-86E7-C9931EC6DE55}" presName="spaceRect" presStyleCnt="0"/>
      <dgm:spPr/>
    </dgm:pt>
    <dgm:pt modelId="{DC39E0A7-A74A-4B1E-9FFA-D71CDAA4AABB}" type="pres">
      <dgm:prSet presAssocID="{E0C62352-9198-481B-86E7-C9931EC6DE55}" presName="textRect" presStyleLbl="revTx" presStyleIdx="2" presStyleCnt="4">
        <dgm:presLayoutVars>
          <dgm:chMax val="1"/>
          <dgm:chPref val="1"/>
        </dgm:presLayoutVars>
      </dgm:prSet>
      <dgm:spPr/>
    </dgm:pt>
    <dgm:pt modelId="{4CE9D12A-89A8-4FE5-9065-3A822478BEC8}" type="pres">
      <dgm:prSet presAssocID="{B773155F-DEDE-4FF1-904C-3A2A70786412}" presName="sibTrans" presStyleLbl="sibTrans2D1" presStyleIdx="0" presStyleCnt="0"/>
      <dgm:spPr/>
    </dgm:pt>
    <dgm:pt modelId="{A073107C-EB1D-4095-8BB1-5DB0546E0B43}" type="pres">
      <dgm:prSet presAssocID="{40AA4ABD-0B5A-4DCD-97F0-D2283C0F7D94}" presName="compNode" presStyleCnt="0"/>
      <dgm:spPr/>
    </dgm:pt>
    <dgm:pt modelId="{BA8CBB9C-AC34-49F4-9F33-768B6631646F}" type="pres">
      <dgm:prSet presAssocID="{40AA4ABD-0B5A-4DCD-97F0-D2283C0F7D94}" presName="iconBgRect" presStyleLbl="bgShp" presStyleIdx="3" presStyleCnt="4"/>
      <dgm:spPr/>
    </dgm:pt>
    <dgm:pt modelId="{CB799A8C-4A75-4997-AE2C-F403FFBB5513}" type="pres">
      <dgm:prSet presAssocID="{40AA4ABD-0B5A-4DCD-97F0-D2283C0F7D94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ntosaurus"/>
        </a:ext>
      </dgm:extLst>
    </dgm:pt>
    <dgm:pt modelId="{514D78E6-15B4-45C6-9D2B-45ADF0BACA56}" type="pres">
      <dgm:prSet presAssocID="{40AA4ABD-0B5A-4DCD-97F0-D2283C0F7D94}" presName="spaceRect" presStyleCnt="0"/>
      <dgm:spPr/>
    </dgm:pt>
    <dgm:pt modelId="{EE9B72CF-D0B4-4CAB-A439-986D63B12111}" type="pres">
      <dgm:prSet presAssocID="{40AA4ABD-0B5A-4DCD-97F0-D2283C0F7D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885E02-0128-4AAD-AE62-96368D42A94D}" type="presOf" srcId="{13828827-B621-4FD0-AA05-F45E52248D44}" destId="{EB1EAC2C-3E5E-4410-8D44-B6295F6AE033}" srcOrd="0" destOrd="0" presId="urn:microsoft.com/office/officeart/2018/2/layout/IconCircleList"/>
    <dgm:cxn modelId="{2C1F2E0A-B4D7-4DA3-9A37-05E56B5E0BBC}" type="presOf" srcId="{B773155F-DEDE-4FF1-904C-3A2A70786412}" destId="{4CE9D12A-89A8-4FE5-9065-3A822478BEC8}" srcOrd="0" destOrd="0" presId="urn:microsoft.com/office/officeart/2018/2/layout/IconCircleList"/>
    <dgm:cxn modelId="{F4442C11-72C1-49AC-8C89-879C9DA2F86D}" srcId="{E474BE76-D963-44E4-A7AA-BFD33A614C42}" destId="{40AA4ABD-0B5A-4DCD-97F0-D2283C0F7D94}" srcOrd="3" destOrd="0" parTransId="{59B4408C-2C9D-4942-B459-AF86B1F3362F}" sibTransId="{BB3B336C-B8CB-4329-AF11-DB3835999122}"/>
    <dgm:cxn modelId="{3D5B9B20-DABA-4479-A017-BDDFEB903424}" type="presOf" srcId="{E474BE76-D963-44E4-A7AA-BFD33A614C42}" destId="{1104B9E7-6BBC-4C1B-8D5E-48F610BE707A}" srcOrd="0" destOrd="0" presId="urn:microsoft.com/office/officeart/2018/2/layout/IconCircleList"/>
    <dgm:cxn modelId="{B186E641-651C-4782-815E-2695D2DB32A7}" type="presOf" srcId="{40AA4ABD-0B5A-4DCD-97F0-D2283C0F7D94}" destId="{EE9B72CF-D0B4-4CAB-A439-986D63B12111}" srcOrd="0" destOrd="0" presId="urn:microsoft.com/office/officeart/2018/2/layout/IconCircleList"/>
    <dgm:cxn modelId="{DC8E1A99-0CC0-4814-B68B-4B6E4FC03045}" type="presOf" srcId="{E0C62352-9198-481B-86E7-C9931EC6DE55}" destId="{DC39E0A7-A74A-4B1E-9FFA-D71CDAA4AABB}" srcOrd="0" destOrd="0" presId="urn:microsoft.com/office/officeart/2018/2/layout/IconCircleList"/>
    <dgm:cxn modelId="{975A57AC-033F-4C01-B3EA-68476D3EA06F}" srcId="{E474BE76-D963-44E4-A7AA-BFD33A614C42}" destId="{E0C62352-9198-481B-86E7-C9931EC6DE55}" srcOrd="2" destOrd="0" parTransId="{452A497D-B29A-4F73-934A-5EF8BAE4A422}" sibTransId="{B773155F-DEDE-4FF1-904C-3A2A70786412}"/>
    <dgm:cxn modelId="{77E36EAF-8F03-476F-ACF5-82F11DC2126E}" srcId="{E474BE76-D963-44E4-A7AA-BFD33A614C42}" destId="{13828827-B621-4FD0-AA05-F45E52248D44}" srcOrd="0" destOrd="0" parTransId="{16CF4666-77B7-47F8-A3D8-A803771FC34F}" sibTransId="{E8CAF71D-2209-4C4E-9085-E79CD3A29147}"/>
    <dgm:cxn modelId="{C0B2AEB5-5515-43F9-83D7-28CCEF9ADB41}" type="presOf" srcId="{D6631464-A04D-4356-8D67-3D1FE6833D2D}" destId="{E857D5F3-1D0B-41AC-BE4D-5333311C05E7}" srcOrd="0" destOrd="0" presId="urn:microsoft.com/office/officeart/2018/2/layout/IconCircleList"/>
    <dgm:cxn modelId="{CAA47EB7-91FF-4A9C-8EA4-A09544482894}" type="presOf" srcId="{E8CAF71D-2209-4C4E-9085-E79CD3A29147}" destId="{0727A0C1-0D5C-49FF-8C65-BEE680C18AF7}" srcOrd="0" destOrd="0" presId="urn:microsoft.com/office/officeart/2018/2/layout/IconCircleList"/>
    <dgm:cxn modelId="{743EBCD2-6B64-4806-91CF-BB8BB7D1B068}" srcId="{E474BE76-D963-44E4-A7AA-BFD33A614C42}" destId="{D02C0D25-1D6A-4F21-901A-59C80FFCF986}" srcOrd="1" destOrd="0" parTransId="{0B7D2FE3-0870-45B7-885A-78D4AC1E1C83}" sibTransId="{D6631464-A04D-4356-8D67-3D1FE6833D2D}"/>
    <dgm:cxn modelId="{06D49EDD-0437-4ED0-819C-D936078F6683}" type="presOf" srcId="{D02C0D25-1D6A-4F21-901A-59C80FFCF986}" destId="{91ECEEA6-4F5A-46BD-9EF6-7C6F5C610CC8}" srcOrd="0" destOrd="0" presId="urn:microsoft.com/office/officeart/2018/2/layout/IconCircleList"/>
    <dgm:cxn modelId="{D2328AFD-4F50-4B8C-8A36-1BA73B2C4437}" type="presParOf" srcId="{1104B9E7-6BBC-4C1B-8D5E-48F610BE707A}" destId="{795660C1-10B4-4F3A-941D-337D9D69C636}" srcOrd="0" destOrd="0" presId="urn:microsoft.com/office/officeart/2018/2/layout/IconCircleList"/>
    <dgm:cxn modelId="{F85A3995-4919-4119-A86E-6C6E8065D412}" type="presParOf" srcId="{795660C1-10B4-4F3A-941D-337D9D69C636}" destId="{8890784B-34F7-4C80-A1BB-94346B5107B0}" srcOrd="0" destOrd="0" presId="urn:microsoft.com/office/officeart/2018/2/layout/IconCircleList"/>
    <dgm:cxn modelId="{F6CD854B-1B9E-4913-9CDE-3867D8CF6B95}" type="presParOf" srcId="{8890784B-34F7-4C80-A1BB-94346B5107B0}" destId="{F03E8883-3CDB-4CE8-BD09-0C307FD6C788}" srcOrd="0" destOrd="0" presId="urn:microsoft.com/office/officeart/2018/2/layout/IconCircleList"/>
    <dgm:cxn modelId="{793B8258-0DD4-4B98-A10C-4778B0211D66}" type="presParOf" srcId="{8890784B-34F7-4C80-A1BB-94346B5107B0}" destId="{E109C3C5-CCE5-4931-80BE-64561337304F}" srcOrd="1" destOrd="0" presId="urn:microsoft.com/office/officeart/2018/2/layout/IconCircleList"/>
    <dgm:cxn modelId="{3FB41CC4-24C7-4EE8-9AB3-32271B990D9D}" type="presParOf" srcId="{8890784B-34F7-4C80-A1BB-94346B5107B0}" destId="{47BB39FA-BFB9-4137-AD7F-AC97DAF2E9EC}" srcOrd="2" destOrd="0" presId="urn:microsoft.com/office/officeart/2018/2/layout/IconCircleList"/>
    <dgm:cxn modelId="{D20A73B7-4FBB-4A56-AF51-7CCF1C37A3B1}" type="presParOf" srcId="{8890784B-34F7-4C80-A1BB-94346B5107B0}" destId="{EB1EAC2C-3E5E-4410-8D44-B6295F6AE033}" srcOrd="3" destOrd="0" presId="urn:microsoft.com/office/officeart/2018/2/layout/IconCircleList"/>
    <dgm:cxn modelId="{38801874-81B4-4739-A567-ADE3F030F9AC}" type="presParOf" srcId="{795660C1-10B4-4F3A-941D-337D9D69C636}" destId="{0727A0C1-0D5C-49FF-8C65-BEE680C18AF7}" srcOrd="1" destOrd="0" presId="urn:microsoft.com/office/officeart/2018/2/layout/IconCircleList"/>
    <dgm:cxn modelId="{FDD948B9-4160-4A2D-8772-AD0273EDBD19}" type="presParOf" srcId="{795660C1-10B4-4F3A-941D-337D9D69C636}" destId="{6752F5EA-B359-4D47-BEF7-B4830281FE52}" srcOrd="2" destOrd="0" presId="urn:microsoft.com/office/officeart/2018/2/layout/IconCircleList"/>
    <dgm:cxn modelId="{C1A82CB9-1435-4758-8BC2-944B9E8442E1}" type="presParOf" srcId="{6752F5EA-B359-4D47-BEF7-B4830281FE52}" destId="{A1D07F68-BFDC-4BE9-A69A-384ADDA43CE5}" srcOrd="0" destOrd="0" presId="urn:microsoft.com/office/officeart/2018/2/layout/IconCircleList"/>
    <dgm:cxn modelId="{A2CF1DB7-2754-481F-A3B4-11424E25E260}" type="presParOf" srcId="{6752F5EA-B359-4D47-BEF7-B4830281FE52}" destId="{2C62E60C-42E0-4230-8A6E-68B1507F21E6}" srcOrd="1" destOrd="0" presId="urn:microsoft.com/office/officeart/2018/2/layout/IconCircleList"/>
    <dgm:cxn modelId="{8ED43CCE-AEE2-4042-B20E-12B305A30CB2}" type="presParOf" srcId="{6752F5EA-B359-4D47-BEF7-B4830281FE52}" destId="{5FC68218-4FB2-48FF-98D6-BE3AED5DBAFC}" srcOrd="2" destOrd="0" presId="urn:microsoft.com/office/officeart/2018/2/layout/IconCircleList"/>
    <dgm:cxn modelId="{FC403B71-69DB-4EF6-B54C-6E0F46DA3EF9}" type="presParOf" srcId="{6752F5EA-B359-4D47-BEF7-B4830281FE52}" destId="{91ECEEA6-4F5A-46BD-9EF6-7C6F5C610CC8}" srcOrd="3" destOrd="0" presId="urn:microsoft.com/office/officeart/2018/2/layout/IconCircleList"/>
    <dgm:cxn modelId="{89CEB3E1-7F96-4AE4-BFED-34872C1DD9B5}" type="presParOf" srcId="{795660C1-10B4-4F3A-941D-337D9D69C636}" destId="{E857D5F3-1D0B-41AC-BE4D-5333311C05E7}" srcOrd="3" destOrd="0" presId="urn:microsoft.com/office/officeart/2018/2/layout/IconCircleList"/>
    <dgm:cxn modelId="{F74725B8-AFAC-4D3F-87EA-025DC5F06493}" type="presParOf" srcId="{795660C1-10B4-4F3A-941D-337D9D69C636}" destId="{A81CE07A-CD37-4A81-9700-1C604833AE2D}" srcOrd="4" destOrd="0" presId="urn:microsoft.com/office/officeart/2018/2/layout/IconCircleList"/>
    <dgm:cxn modelId="{9BD435D8-CAEA-4168-8F22-DECE3AC1A590}" type="presParOf" srcId="{A81CE07A-CD37-4A81-9700-1C604833AE2D}" destId="{85D76948-89E6-4320-A682-9656DAB4730B}" srcOrd="0" destOrd="0" presId="urn:microsoft.com/office/officeart/2018/2/layout/IconCircleList"/>
    <dgm:cxn modelId="{AF3AC5C6-E2D4-4CB1-A618-A097D3EDFED1}" type="presParOf" srcId="{A81CE07A-CD37-4A81-9700-1C604833AE2D}" destId="{61F2B6EB-F9E7-47B7-89FE-1F802DDC1F1B}" srcOrd="1" destOrd="0" presId="urn:microsoft.com/office/officeart/2018/2/layout/IconCircleList"/>
    <dgm:cxn modelId="{5D4D67EA-3608-4D5D-A25C-3C2D59E5AD9A}" type="presParOf" srcId="{A81CE07A-CD37-4A81-9700-1C604833AE2D}" destId="{FB5A50CA-3DA8-40CF-A000-C6FE38D00094}" srcOrd="2" destOrd="0" presId="urn:microsoft.com/office/officeart/2018/2/layout/IconCircleList"/>
    <dgm:cxn modelId="{D82A6D23-0FBC-4A86-A09E-C820BF640067}" type="presParOf" srcId="{A81CE07A-CD37-4A81-9700-1C604833AE2D}" destId="{DC39E0A7-A74A-4B1E-9FFA-D71CDAA4AABB}" srcOrd="3" destOrd="0" presId="urn:microsoft.com/office/officeart/2018/2/layout/IconCircleList"/>
    <dgm:cxn modelId="{1B38208F-828C-4AEB-A22E-21ABA3CC87F4}" type="presParOf" srcId="{795660C1-10B4-4F3A-941D-337D9D69C636}" destId="{4CE9D12A-89A8-4FE5-9065-3A822478BEC8}" srcOrd="5" destOrd="0" presId="urn:microsoft.com/office/officeart/2018/2/layout/IconCircleList"/>
    <dgm:cxn modelId="{69264B7B-A4D5-43D2-868F-ED3B0D1CF235}" type="presParOf" srcId="{795660C1-10B4-4F3A-941D-337D9D69C636}" destId="{A073107C-EB1D-4095-8BB1-5DB0546E0B43}" srcOrd="6" destOrd="0" presId="urn:microsoft.com/office/officeart/2018/2/layout/IconCircleList"/>
    <dgm:cxn modelId="{E17FA686-7039-4B2A-9520-CDB3D7F34413}" type="presParOf" srcId="{A073107C-EB1D-4095-8BB1-5DB0546E0B43}" destId="{BA8CBB9C-AC34-49F4-9F33-768B6631646F}" srcOrd="0" destOrd="0" presId="urn:microsoft.com/office/officeart/2018/2/layout/IconCircleList"/>
    <dgm:cxn modelId="{ABD5D691-8F4A-4DBA-8466-10D7B87F715E}" type="presParOf" srcId="{A073107C-EB1D-4095-8BB1-5DB0546E0B43}" destId="{CB799A8C-4A75-4997-AE2C-F403FFBB5513}" srcOrd="1" destOrd="0" presId="urn:microsoft.com/office/officeart/2018/2/layout/IconCircleList"/>
    <dgm:cxn modelId="{981785C0-3B8E-4B3E-9931-3C5143591880}" type="presParOf" srcId="{A073107C-EB1D-4095-8BB1-5DB0546E0B43}" destId="{514D78E6-15B4-45C6-9D2B-45ADF0BACA56}" srcOrd="2" destOrd="0" presId="urn:microsoft.com/office/officeart/2018/2/layout/IconCircleList"/>
    <dgm:cxn modelId="{3A1E490B-9468-4C7B-8434-172A6ED824B3}" type="presParOf" srcId="{A073107C-EB1D-4095-8BB1-5DB0546E0B43}" destId="{EE9B72CF-D0B4-4CAB-A439-986D63B121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E8883-3CDB-4CE8-BD09-0C307FD6C788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C3C5-CCE5-4931-80BE-64561337304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EAC2C-3E5E-4410-8D44-B6295F6AE03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New to Shiny? Start with modular approach</a:t>
          </a:r>
        </a:p>
      </dsp:txBody>
      <dsp:txXfrm>
        <a:off x="1948202" y="368029"/>
        <a:ext cx="3233964" cy="1371985"/>
      </dsp:txXfrm>
    </dsp:sp>
    <dsp:sp modelId="{A1D07F68-BFDC-4BE9-A69A-384ADDA43CE5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E60C-42E0-4230-8A6E-68B1507F21E6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CEEA6-4F5A-46BD-9EF6-7C6F5C610CC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Learned the monolith way? Start with converting an existing app modular</a:t>
          </a:r>
        </a:p>
      </dsp:txBody>
      <dsp:txXfrm>
        <a:off x="7411643" y="368029"/>
        <a:ext cx="3233964" cy="1371985"/>
      </dsp:txXfrm>
    </dsp:sp>
    <dsp:sp modelId="{85D76948-89E6-4320-A682-9656DAB4730B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2B6EB-F9E7-47B7-89FE-1F802DDC1F1B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9E0A7-A74A-4B1E-9FFA-D71CDAA4AABB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4">
                  <a:lumMod val="75000"/>
                </a:schemeClr>
              </a:solidFill>
            </a:rPr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>
              <a:solidFill>
                <a:schemeClr val="accent4">
                  <a:lumMod val="75000"/>
                </a:schemeClr>
              </a:solidFill>
            </a:rPr>
            <a:t>by Hadley Wickham</a:t>
          </a:r>
        </a:p>
      </dsp:txBody>
      <dsp:txXfrm>
        <a:off x="1948202" y="2452790"/>
        <a:ext cx="3233964" cy="1371985"/>
      </dsp:txXfrm>
    </dsp:sp>
    <dsp:sp modelId="{BA8CBB9C-AC34-49F4-9F33-768B6631646F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99A8C-4A75-4997-AE2C-F403FFBB5513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B72CF-D0B4-4CAB-A439-986D63B1211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2400" kern="1200" dirty="0"/>
            <a:t>for modular and non-modular bigfoot app code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8A88-0889-45AB-96E7-B834B1AA87E5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ACC14-02AA-40B2-9604-1F3DCE57C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9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7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1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6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7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1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640D-EFBD-E89E-9A2F-76B7BBD96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24DE8-5CBF-67AA-C09C-EFC59D0B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5E55-607A-35BB-3871-3F15EBD2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2FC-A9E9-4EA6-9F53-14D8DDC7BB36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70A0-5BA2-6A10-9154-67BDCE9E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1F66-95C1-7822-446C-2A0FA31F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7CAF-78A6-CDA7-BFB9-CF9E5F9A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ED2BE-2F26-BF75-2397-F97BE804E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AA42-657A-9D87-DE10-918C1DAD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2210-5FEF-4E98-B53A-48ADCF97C54E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669C-CDC7-D7BB-66D3-B187ED4C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5DFDD-9BBC-6D9E-6A55-63F5ADF2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E70C9-AC5A-1877-9A4A-EB8110221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1B31-F50F-E27A-3793-99FDAEB19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D082-E973-9972-C91D-50FB7BED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F904-7559-4796-B7D2-764DC9D6A194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2C73-7AAB-91CA-BEA6-8FACB0B6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3ADA3-F827-34DE-9B61-610143F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AA5F-B5A0-DD08-0CA6-1A673818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7AF7-7240-5E0E-27AD-CA6215FD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70C0-AE0A-257A-8330-084D04C4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67ED-4CC9-4F5A-B426-2E5AA1400606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6DE6A-8804-EA08-AAD5-92AD7EA6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5939-A2B7-CA52-28E5-F3CE015D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1755-4196-E217-161F-AFD9816F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FAD59-FDA9-4536-539E-02EBA8EA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54327-BC94-9B9B-0B8A-54AE45CB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6613-2333-499E-B74F-407E3A55E828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38743-3D86-08AA-3A96-8679CE54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BC412-96FB-9F02-A92E-F7CB49B8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0353-9E94-435F-D53F-30666322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6023E-76EC-6309-12D6-09F251BA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9C7F9-B14D-B00F-0A72-AECA83C0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F4C0D-A33C-7EA7-B1FF-CB5B6280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EF9E6-698B-443B-AC75-A63E69BAF4C3}" type="datetime1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049D9-163B-CC5C-5FB5-34B43CF7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43755-671E-5DAF-87BD-70016A14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9B1F-59EC-D696-FAEF-41EE496D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69270-7858-1C0D-F2E4-B729AF3E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96D-3D15-E847-D339-B467311F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B1379-BE1E-C5BA-AEF5-1903A1A01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A08AB-9405-CC61-2D36-7AD035028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B32D6-2F3F-C0E6-8CF6-379B1B90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97F3-0178-4897-9995-426313B0F9C4}" type="datetime1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12172-4217-F865-63F9-A0F32179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7624C-E46C-4D22-216A-B817BEC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96C8-0BBD-79F7-1F7A-D095AC3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93E58-D815-DD8E-96C0-B2B6AF40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0B96-E830-4FD6-981C-A7580C15C6C4}" type="datetime1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839B0-E285-A765-E67A-287C49B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418A-6F33-C941-75AD-B6D1494B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6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60F92-757A-0FB2-E5A2-D5C934A6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4910-38B1-418A-9EED-8F324FFDD387}" type="datetime1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2A1AA-750B-1D12-AB5D-A1425A9A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958A-AF56-C117-A3CC-8F821D87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5843-F264-B7F6-9865-CC148638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0268-AFCE-BDF4-E938-DBC569A9E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6AC56-4B8F-C2DB-3EA0-882CF68A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882A-19AB-57BA-173D-38DF24FC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45D7-EEB0-4D55-BB5D-4F6F1F6E71DE}" type="datetime1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5BD9-FCBD-E3D3-136F-0CB181B4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F342-6759-4241-C8E6-A329A125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C746-98AF-0E36-9A25-0C95298C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27836-E4A6-15A5-716B-70C30E5B3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76826-872C-C8AF-31F8-E8C2161A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D5E7E-EDDA-D27D-4F2B-2E8A030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BF6E-4815-434B-80B3-8623E9BAA52A}" type="datetime1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13C3A-1671-829A-8F28-98A29B52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8A9C-A07A-F6A5-A4D8-5B2CB535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C71BF-9C7E-C8A1-6F07-CBC8A4DF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B7627-20F1-B3E1-F1B1-0502184A5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84F3D-9B6F-E601-2B9E-7D71EB7D3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AD86F-D09F-42BB-911C-F9377C8FD33D}" type="datetime1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DAC-9A12-7D35-E567-5CD7E68CA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AF81-07CC-B46A-226B-AC92061E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epshamenghani/cascadia_bigfoot_shin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E32C-B2DB-A0F1-B065-1DAA69DC2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4462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75D2592-E562-74D5-940F-F59C90C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1079703"/>
            <a:ext cx="4023360" cy="299799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>
                <a:solidFill>
                  <a:schemeClr val="bg1"/>
                </a:solidFill>
              </a:rPr>
              <a:t>Bigfoot sightings: Learning to create Shiny modules by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turning an existing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app modular </a:t>
            </a:r>
            <a:endParaRPr lang="en-US" sz="37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53B68-F173-7427-0146-100992682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4546920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i="1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2000" i="1" dirty="0">
                <a:solidFill>
                  <a:schemeClr val="bg1"/>
                </a:solidFill>
              </a:rPr>
              <a:t>- Deepsha Menghani (she/her)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2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203B-4F21-2CB9-7CC3-B0C1AD29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7" y="554042"/>
            <a:ext cx="830652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76" y="2323271"/>
            <a:ext cx="1586975" cy="2546717"/>
          </a:xfrm>
        </p:spPr>
        <p:txBody>
          <a:bodyPr>
            <a:normAutofit/>
          </a:bodyPr>
          <a:lstStyle/>
          <a:p>
            <a:r>
              <a:rPr lang="en-US" dirty="0"/>
              <a:t>Main app.R file</a:t>
            </a:r>
            <a:br>
              <a:rPr lang="en-US" dirty="0"/>
            </a:b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776FE6-0197-56B0-56BB-9C8D7776CD9B}"/>
              </a:ext>
            </a:extLst>
          </p:cNvPr>
          <p:cNvSpPr txBox="1">
            <a:spLocks/>
          </p:cNvSpPr>
          <p:nvPr/>
        </p:nvSpPr>
        <p:spPr>
          <a:xfrm>
            <a:off x="8992860" y="4534729"/>
            <a:ext cx="2717008" cy="1595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Note: All code is available in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817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38F3FF-6966-0593-D174-9145881D9D17}"/>
              </a:ext>
            </a:extLst>
          </p:cNvPr>
          <p:cNvSpPr/>
          <p:nvPr/>
        </p:nvSpPr>
        <p:spPr>
          <a:xfrm>
            <a:off x="3819728" y="596630"/>
            <a:ext cx="4273685" cy="9597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1663F9-5754-E8E9-51AE-27FD6A8F5912}"/>
              </a:ext>
            </a:extLst>
          </p:cNvPr>
          <p:cNvSpPr/>
          <p:nvPr/>
        </p:nvSpPr>
        <p:spPr>
          <a:xfrm>
            <a:off x="2590800" y="3067454"/>
            <a:ext cx="5308060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DB35B7-CE10-BDC1-9EE6-34BA0559E2A6}"/>
              </a:ext>
            </a:extLst>
          </p:cNvPr>
          <p:cNvSpPr txBox="1">
            <a:spLocks/>
          </p:cNvSpPr>
          <p:nvPr/>
        </p:nvSpPr>
        <p:spPr>
          <a:xfrm>
            <a:off x="341076" y="2323271"/>
            <a:ext cx="1586975" cy="2546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Main app.R file</a:t>
            </a:r>
            <a:br>
              <a:rPr lang="en-US"/>
            </a:b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1A109-4B8E-10C1-5F95-AAF35C5C5052}"/>
              </a:ext>
            </a:extLst>
          </p:cNvPr>
          <p:cNvSpPr txBox="1">
            <a:spLocks/>
          </p:cNvSpPr>
          <p:nvPr/>
        </p:nvSpPr>
        <p:spPr>
          <a:xfrm>
            <a:off x="8992860" y="4534729"/>
            <a:ext cx="2717008" cy="1595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State dropdown input and data filtering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63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E0B78D-CB1F-3FC2-D692-1D139E3DD755}"/>
              </a:ext>
            </a:extLst>
          </p:cNvPr>
          <p:cNvSpPr/>
          <p:nvPr/>
        </p:nvSpPr>
        <p:spPr>
          <a:xfrm>
            <a:off x="3813243" y="1562910"/>
            <a:ext cx="4273685" cy="48638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28F9B-C2AF-3524-B60B-C88ACCC89B63}"/>
              </a:ext>
            </a:extLst>
          </p:cNvPr>
          <p:cNvSpPr/>
          <p:nvPr/>
        </p:nvSpPr>
        <p:spPr>
          <a:xfrm>
            <a:off x="2584315" y="3501957"/>
            <a:ext cx="5308060" cy="138132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F3F53A-77BE-CCAE-08B5-77210CE7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76" y="2323271"/>
            <a:ext cx="1586975" cy="2546717"/>
          </a:xfrm>
        </p:spPr>
        <p:txBody>
          <a:bodyPr>
            <a:normAutofit/>
          </a:bodyPr>
          <a:lstStyle/>
          <a:p>
            <a:r>
              <a:rPr lang="en-US" dirty="0"/>
              <a:t>Main app.R file</a:t>
            </a:r>
            <a:br>
              <a:rPr lang="en-US" dirty="0"/>
            </a:br>
            <a:endParaRPr lang="en-US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44DDD-803F-3060-DE55-C2199B02B406}"/>
              </a:ext>
            </a:extLst>
          </p:cNvPr>
          <p:cNvSpPr txBox="1">
            <a:spLocks/>
          </p:cNvSpPr>
          <p:nvPr/>
        </p:nvSpPr>
        <p:spPr>
          <a:xfrm>
            <a:off x="8992860" y="4534729"/>
            <a:ext cx="2717008" cy="1595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County plot ui and code to create the plot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925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F287F-5251-93CE-4DAA-19A9AC3A0EE7}"/>
              </a:ext>
            </a:extLst>
          </p:cNvPr>
          <p:cNvSpPr/>
          <p:nvPr/>
        </p:nvSpPr>
        <p:spPr>
          <a:xfrm>
            <a:off x="3800273" y="2010383"/>
            <a:ext cx="4273685" cy="48638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CD4A38-C12F-4E84-C7FB-BF9E085968C8}"/>
              </a:ext>
            </a:extLst>
          </p:cNvPr>
          <p:cNvSpPr/>
          <p:nvPr/>
        </p:nvSpPr>
        <p:spPr>
          <a:xfrm>
            <a:off x="2577830" y="4857343"/>
            <a:ext cx="5308060" cy="140727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2CBA07-B899-C084-5B86-44A10EA8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76" y="2323271"/>
            <a:ext cx="1586975" cy="2546717"/>
          </a:xfrm>
        </p:spPr>
        <p:txBody>
          <a:bodyPr>
            <a:normAutofit/>
          </a:bodyPr>
          <a:lstStyle/>
          <a:p>
            <a:r>
              <a:rPr lang="en-US" dirty="0"/>
              <a:t>Main app.R file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ABAF6C-668A-B2BA-00DC-5D17212E4FBE}"/>
              </a:ext>
            </a:extLst>
          </p:cNvPr>
          <p:cNvSpPr txBox="1">
            <a:spLocks/>
          </p:cNvSpPr>
          <p:nvPr/>
        </p:nvSpPr>
        <p:spPr>
          <a:xfrm>
            <a:off x="8992860" y="4534729"/>
            <a:ext cx="2717008" cy="1595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Yearly plot ui and code to create the plot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258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1: Module_input.R</a:t>
            </a:r>
          </a:p>
          <a:p>
            <a:pPr lvl="1"/>
            <a:r>
              <a:rPr lang="en-US" dirty="0"/>
              <a:t>Ui: Create state input ui</a:t>
            </a:r>
          </a:p>
          <a:p>
            <a:pPr lvl="1"/>
            <a:r>
              <a:rPr lang="en-US" dirty="0"/>
              <a:t>Server: Filter data based on state input</a:t>
            </a:r>
          </a:p>
          <a:p>
            <a:r>
              <a:rPr lang="en-US" dirty="0"/>
              <a:t>Module 2: </a:t>
            </a:r>
            <a:r>
              <a:rPr lang="en-US" dirty="0" err="1"/>
              <a:t>Module_countyplot.R</a:t>
            </a:r>
            <a:endParaRPr lang="en-US" dirty="0"/>
          </a:p>
          <a:p>
            <a:pPr lvl="1"/>
            <a:r>
              <a:rPr lang="en-US" dirty="0"/>
              <a:t>Ui: Create county plot ui</a:t>
            </a:r>
          </a:p>
          <a:p>
            <a:pPr lvl="1"/>
            <a:r>
              <a:rPr lang="en-US" dirty="0"/>
              <a:t>Server: Generate the county plot with ggplot code</a:t>
            </a:r>
          </a:p>
          <a:p>
            <a:r>
              <a:rPr lang="en-US" dirty="0"/>
              <a:t>Module 3: </a:t>
            </a:r>
            <a:r>
              <a:rPr lang="en-US" dirty="0" err="1"/>
              <a:t>Module_yearlyplot.R</a:t>
            </a:r>
            <a:endParaRPr lang="en-US" dirty="0"/>
          </a:p>
          <a:p>
            <a:pPr lvl="1"/>
            <a:r>
              <a:rPr lang="en-US" dirty="0"/>
              <a:t>Ui: Create yearly plot ui </a:t>
            </a:r>
          </a:p>
          <a:p>
            <a:pPr lvl="1"/>
            <a:r>
              <a:rPr lang="en-US" dirty="0"/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 : Create modules (baby shiny apps) for the distributed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46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</p:spTree>
    <p:extLst>
      <p:ext uri="{BB962C8B-B14F-4D97-AF65-F5344CB8AC3E}">
        <p14:creationId xmlns:p14="http://schemas.microsoft.com/office/powerpoint/2010/main" val="366691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658411" y="1962023"/>
            <a:ext cx="6095996" cy="13297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ui and server components are written as two separate modules, just like a shiny app.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B464-AF1E-4D13-13C0-ADF68CEC1F34}"/>
              </a:ext>
            </a:extLst>
          </p:cNvPr>
          <p:cNvSpPr/>
          <p:nvPr/>
        </p:nvSpPr>
        <p:spPr>
          <a:xfrm>
            <a:off x="5658405" y="3378740"/>
            <a:ext cx="6095999" cy="150750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B2CE6-1D24-C30A-8F45-F7DB4A5A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60C291-BC1F-30E4-D71D-C00BAF470209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F4BFD1-4EA5-B3DE-997A-4190A675B1AB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814053" y="2496766"/>
            <a:ext cx="5197657" cy="6614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 this module we want to ask user to input “state” and then filter data based on the user 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EC4DDB-3285-7DBB-71F3-B44C1FB51EC5}"/>
              </a:ext>
            </a:extLst>
          </p:cNvPr>
          <p:cNvSpPr/>
          <p:nvPr/>
        </p:nvSpPr>
        <p:spPr>
          <a:xfrm>
            <a:off x="6750995" y="3865123"/>
            <a:ext cx="4909225" cy="49286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CB7CF-CB4B-042B-3215-66313CD3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07DDBA-DF34-FBED-7733-D4C120D4238D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00F2E2-13F1-FBBE-F72F-1B01FAEE62FF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4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We create the ui and server as functions that can be called from the main app.R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38832-18A1-0633-8C9C-279684AD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E92D32-4C5A-D365-04B0-64C643C90C27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918AA2-81A3-A9BF-61FF-7BEA6056FD2C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63042-BC57-598D-16F8-33BEF3CD73E5}"/>
              </a:ext>
            </a:extLst>
          </p:cNvPr>
          <p:cNvSpPr txBox="1"/>
          <p:nvPr/>
        </p:nvSpPr>
        <p:spPr>
          <a:xfrm>
            <a:off x="5713533" y="5226904"/>
            <a:ext cx="5985753" cy="5232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Think of ID as a blind date identification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6689F-FD19-3413-ADEB-7C5338C5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BDAD3E-A0AC-E3D1-8028-71356E0DC04A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4C3427-EC5E-18B9-D351-C3E52E253F33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DAAC-4880-EB26-D091-949A92DC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67" y="2458237"/>
            <a:ext cx="3723017" cy="194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</a:rPr>
              <a:t>Shiny</a:t>
            </a:r>
            <a:r>
              <a:rPr lang="en-US" sz="3200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is a framework for building web applications using R and Python. 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B954A-8739-FB5E-C062-033C1A93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 descr="Shiny app example  that showcases a dot plot map of the united states population that can be updated based on certain input options provided to the user. ">
            <a:extLst>
              <a:ext uri="{FF2B5EF4-FFF2-40B4-BE49-F238E27FC236}">
                <a16:creationId xmlns:a16="http://schemas.microsoft.com/office/drawing/2014/main" id="{CF4B9822-5B77-0732-9085-BB86C2D26A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44" y="845216"/>
            <a:ext cx="7179608" cy="516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64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EAD8-00D2-E743-5F70-EBD6CBFFA27E}"/>
              </a:ext>
            </a:extLst>
          </p:cNvPr>
          <p:cNvSpPr txBox="1"/>
          <p:nvPr/>
        </p:nvSpPr>
        <p:spPr>
          <a:xfrm>
            <a:off x="5700409" y="5052690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is instantiated when the module function is called from the main app. Each ui and server call have the same unique id connecting </a:t>
            </a:r>
            <a:r>
              <a:rPr lang="en-US"/>
              <a:t>the two.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F569FF-2A86-45B6-366C-8F01179F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36E7BC-EDD2-5C4F-1B7E-DD1A979DB8E5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732470-9B9F-5EC5-0710-2CE8495C4BD8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87189-5C5E-ABCD-D271-07D26AABF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966A05-A3B6-426F-6383-5862BB4C5707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828EDC-891A-E47D-FF51-C4F4D32DFF41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6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0D421-CB10-0806-611F-5DD1AE908128}"/>
              </a:ext>
            </a:extLst>
          </p:cNvPr>
          <p:cNvSpPr/>
          <p:nvPr/>
        </p:nvSpPr>
        <p:spPr>
          <a:xfrm>
            <a:off x="7657630" y="2645924"/>
            <a:ext cx="1440973" cy="18806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B21C-C659-A643-270B-7CDB72E2CDC8}"/>
              </a:ext>
            </a:extLst>
          </p:cNvPr>
          <p:cNvSpPr txBox="1"/>
          <p:nvPr/>
        </p:nvSpPr>
        <p:spPr>
          <a:xfrm>
            <a:off x="5658410" y="5234432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Each input name is encapsulated in ns() to ensure that it is properly namespaced and avoid conflicts with input names from other module calls in the main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E6A3C-3520-C03E-F5B1-B7E40FCB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" y="840104"/>
            <a:ext cx="4733333" cy="5516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4839A3-2ABE-9E8A-B7D7-187CC5163EC6}"/>
              </a:ext>
            </a:extLst>
          </p:cNvPr>
          <p:cNvSpPr/>
          <p:nvPr/>
        </p:nvSpPr>
        <p:spPr>
          <a:xfrm>
            <a:off x="1401120" y="1307364"/>
            <a:ext cx="3769274" cy="80860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9C0884-5E6B-CD4D-94FC-2571E6B58149}"/>
              </a:ext>
            </a:extLst>
          </p:cNvPr>
          <p:cNvSpPr/>
          <p:nvPr/>
        </p:nvSpPr>
        <p:spPr>
          <a:xfrm>
            <a:off x="462944" y="3232006"/>
            <a:ext cx="468156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0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395765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2853370"/>
            <a:ext cx="2604560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Source your </a:t>
            </a:r>
            <a:r>
              <a:rPr lang="en-US" dirty="0" err="1"/>
              <a:t>module_input.R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9223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540716" y="3606466"/>
            <a:ext cx="303257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ui module and server module functions from the main app ui and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D37FD-A09A-8316-9445-1575387CFA94}"/>
              </a:ext>
            </a:extLst>
          </p:cNvPr>
          <p:cNvSpPr/>
          <p:nvPr/>
        </p:nvSpPr>
        <p:spPr>
          <a:xfrm>
            <a:off x="540716" y="4148218"/>
            <a:ext cx="430365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6938C-D0C8-58E4-FD21-C2C58A32B3B8}"/>
              </a:ext>
            </a:extLst>
          </p:cNvPr>
          <p:cNvSpPr/>
          <p:nvPr/>
        </p:nvSpPr>
        <p:spPr>
          <a:xfrm>
            <a:off x="6426740" y="893752"/>
            <a:ext cx="4766554" cy="10103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77E4F-A9E7-6A43-D823-406E517C51F1}"/>
              </a:ext>
            </a:extLst>
          </p:cNvPr>
          <p:cNvSpPr/>
          <p:nvPr/>
        </p:nvSpPr>
        <p:spPr>
          <a:xfrm>
            <a:off x="6426740" y="1957372"/>
            <a:ext cx="4766554" cy="115061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4676361"/>
            <a:ext cx="2961241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shiny app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85EE1-AA5F-D700-0DF0-4D7A2BD8252B}"/>
              </a:ext>
            </a:extLst>
          </p:cNvPr>
          <p:cNvSpPr/>
          <p:nvPr/>
        </p:nvSpPr>
        <p:spPr>
          <a:xfrm>
            <a:off x="6477612" y="4124943"/>
            <a:ext cx="4655346" cy="195160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Shiny app is created</a:t>
            </a:r>
          </a:p>
        </p:txBody>
      </p:sp>
    </p:spTree>
    <p:extLst>
      <p:ext uri="{BB962C8B-B14F-4D97-AF65-F5344CB8AC3E}">
        <p14:creationId xmlns:p14="http://schemas.microsoft.com/office/powerpoint/2010/main" val="107561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COMPLETED</a:t>
            </a:r>
            <a:r>
              <a:rPr lang="en-US" dirty="0"/>
              <a:t> - </a:t>
            </a:r>
            <a:r>
              <a:rPr lang="en-US" b="1" u="sng" dirty="0"/>
              <a:t>Module 1</a:t>
            </a:r>
            <a:r>
              <a:rPr lang="en-US" dirty="0"/>
              <a:t>: Module_input.R</a:t>
            </a:r>
          </a:p>
          <a:p>
            <a:pPr lvl="1"/>
            <a:r>
              <a:rPr lang="en-US" dirty="0"/>
              <a:t>Ui: Create state input ui</a:t>
            </a:r>
          </a:p>
          <a:p>
            <a:pPr lvl="1"/>
            <a:r>
              <a:rPr lang="en-US" dirty="0"/>
              <a:t>Server: Filter data based on state input</a:t>
            </a:r>
          </a:p>
          <a:p>
            <a:r>
              <a:rPr lang="en-US" b="1" dirty="0"/>
              <a:t>Module 2</a:t>
            </a:r>
            <a:r>
              <a:rPr lang="en-US" dirty="0"/>
              <a:t>: </a:t>
            </a:r>
            <a:r>
              <a:rPr lang="en-US" dirty="0" err="1"/>
              <a:t>Module_countyplot.R</a:t>
            </a:r>
            <a:endParaRPr lang="en-US" dirty="0"/>
          </a:p>
          <a:p>
            <a:pPr lvl="1"/>
            <a:r>
              <a:rPr lang="en-US" dirty="0"/>
              <a:t>Ui: Create county plot ui</a:t>
            </a:r>
          </a:p>
          <a:p>
            <a:pPr lvl="1"/>
            <a:r>
              <a:rPr lang="en-US" dirty="0"/>
              <a:t>Server: Generate the county plot with ggplot code</a:t>
            </a:r>
          </a:p>
          <a:p>
            <a:r>
              <a:rPr lang="en-US" b="1" dirty="0"/>
              <a:t>Module 3</a:t>
            </a:r>
            <a:r>
              <a:rPr lang="en-US" dirty="0"/>
              <a:t>: </a:t>
            </a:r>
            <a:r>
              <a:rPr lang="en-US" dirty="0" err="1"/>
              <a:t>Module_yearlyplot.R</a:t>
            </a:r>
            <a:endParaRPr lang="en-US" dirty="0"/>
          </a:p>
          <a:p>
            <a:pPr lvl="1"/>
            <a:r>
              <a:rPr lang="en-US" dirty="0"/>
              <a:t>Ui: Create yearly plot ui </a:t>
            </a:r>
          </a:p>
          <a:p>
            <a:pPr lvl="1"/>
            <a:r>
              <a:rPr lang="en-US" dirty="0"/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Replicate modularization for other decomposed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0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2: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Module_countyplot.R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5A73B-E333-6932-2AA2-58A4057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94" y="1752454"/>
            <a:ext cx="5906012" cy="335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8A87F-F22A-A7E2-98F8-C4787B2D5EA0}"/>
              </a:ext>
            </a:extLst>
          </p:cNvPr>
          <p:cNvSpPr/>
          <p:nvPr/>
        </p:nvSpPr>
        <p:spPr>
          <a:xfrm>
            <a:off x="5629113" y="1687603"/>
            <a:ext cx="6039173" cy="9096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A3492-F801-6439-6D23-AA53D50549F2}"/>
              </a:ext>
            </a:extLst>
          </p:cNvPr>
          <p:cNvSpPr/>
          <p:nvPr/>
        </p:nvSpPr>
        <p:spPr>
          <a:xfrm>
            <a:off x="357980" y="3523198"/>
            <a:ext cx="4596642" cy="9774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50B2F-7B20-D095-947A-4F55CF114864}"/>
              </a:ext>
            </a:extLst>
          </p:cNvPr>
          <p:cNvSpPr/>
          <p:nvPr/>
        </p:nvSpPr>
        <p:spPr>
          <a:xfrm>
            <a:off x="357980" y="2062012"/>
            <a:ext cx="4596642" cy="3439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7D2F0-3AD4-118D-42A5-C8820273280D}"/>
              </a:ext>
            </a:extLst>
          </p:cNvPr>
          <p:cNvSpPr/>
          <p:nvPr/>
        </p:nvSpPr>
        <p:spPr>
          <a:xfrm>
            <a:off x="5629112" y="2662136"/>
            <a:ext cx="6039173" cy="25082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3: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Module_yearlyplot.R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FF936-BEE7-8D94-A1BE-6076E512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60" y="1832471"/>
            <a:ext cx="5921253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6CE3C-8231-39CF-D3FB-8C8233BC127B}"/>
              </a:ext>
            </a:extLst>
          </p:cNvPr>
          <p:cNvSpPr/>
          <p:nvPr/>
        </p:nvSpPr>
        <p:spPr>
          <a:xfrm>
            <a:off x="5577192" y="1744494"/>
            <a:ext cx="6170177" cy="95655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CC4-81A1-8679-9904-7CA796FB4F04}"/>
              </a:ext>
            </a:extLst>
          </p:cNvPr>
          <p:cNvSpPr/>
          <p:nvPr/>
        </p:nvSpPr>
        <p:spPr>
          <a:xfrm>
            <a:off x="360197" y="4504215"/>
            <a:ext cx="4596642" cy="9774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F8223-7124-357F-8767-2E7B63A63A7F}"/>
              </a:ext>
            </a:extLst>
          </p:cNvPr>
          <p:cNvSpPr/>
          <p:nvPr/>
        </p:nvSpPr>
        <p:spPr>
          <a:xfrm>
            <a:off x="360197" y="2417177"/>
            <a:ext cx="4596642" cy="3439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18626-FE04-16B0-352E-B1B4424B6769}"/>
              </a:ext>
            </a:extLst>
          </p:cNvPr>
          <p:cNvSpPr/>
          <p:nvPr/>
        </p:nvSpPr>
        <p:spPr>
          <a:xfrm>
            <a:off x="5577192" y="2765898"/>
            <a:ext cx="6170176" cy="23007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95" y="316786"/>
            <a:ext cx="4843123" cy="652792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Shiny…. A small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8" name="Picture 7" descr="Hello Shiny! Shiny app with number of bins slider on the top and histogram of frequency of waiting times at the bottom.">
            <a:extLst>
              <a:ext uri="{FF2B5EF4-FFF2-40B4-BE49-F238E27FC236}">
                <a16:creationId xmlns:a16="http://schemas.microsoft.com/office/drawing/2014/main" id="{B36D98EA-25BD-833E-360B-EA6C53C5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5" y="1428988"/>
            <a:ext cx="4584590" cy="466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71C58-0591-38E1-37E0-7A426BB6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57" y="150974"/>
            <a:ext cx="5212760" cy="6205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63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5: Call modules from the main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47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the module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CDCCA5-1E3F-966E-8D95-F51EA5A85947}"/>
              </a:ext>
            </a:extLst>
          </p:cNvPr>
          <p:cNvSpPr/>
          <p:nvPr/>
        </p:nvSpPr>
        <p:spPr>
          <a:xfrm>
            <a:off x="5793278" y="1520645"/>
            <a:ext cx="5451895" cy="58477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state input ui and server modules with “same”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298314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3164731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1312529"/>
            <a:ext cx="4596642" cy="72379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35129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country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236067"/>
            <a:ext cx="5326599" cy="285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031489"/>
            <a:ext cx="4596642" cy="3651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3521413"/>
            <a:ext cx="4596642" cy="10116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533089"/>
            <a:ext cx="5326599" cy="2138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4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yearly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501952"/>
            <a:ext cx="5326599" cy="2853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355741"/>
            <a:ext cx="459664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4552543"/>
            <a:ext cx="4596642" cy="940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662789"/>
            <a:ext cx="5326599" cy="21380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the shiny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FB204-10FE-C5E9-A99B-D84FE1B2CF9E}"/>
              </a:ext>
            </a:extLst>
          </p:cNvPr>
          <p:cNvSpPr txBox="1"/>
          <p:nvPr/>
        </p:nvSpPr>
        <p:spPr>
          <a:xfrm>
            <a:off x="5385345" y="5677132"/>
            <a:ext cx="654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app.R is so clean and simple to read!!!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4C4A36-CC9B-E2B8-1176-8496B31051A0}"/>
              </a:ext>
            </a:extLst>
          </p:cNvPr>
          <p:cNvSpPr/>
          <p:nvPr/>
        </p:nvSpPr>
        <p:spPr>
          <a:xfrm>
            <a:off x="377435" y="5642037"/>
            <a:ext cx="4596642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C35F-2D52-6927-7F17-800D0B471F60}"/>
              </a:ext>
            </a:extLst>
          </p:cNvPr>
          <p:cNvSpPr/>
          <p:nvPr/>
        </p:nvSpPr>
        <p:spPr>
          <a:xfrm>
            <a:off x="5750346" y="5244234"/>
            <a:ext cx="5527254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3E6E-8EF1-B284-13C9-76BAF8A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Shiny output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51D5C-CA6C-FF4C-263F-E0E313A6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 descr="A shiny app with a dropdown for state input on the left, &#10;middle - a horizontal bar graph of bigfoot sightings in the USA showing top 10 counties for Washington in descending order of sightings.&#10;right - A line plot of sightings over time for washington with the year highlighted for the top sightings and sightings count">
            <a:extLst>
              <a:ext uri="{FF2B5EF4-FFF2-40B4-BE49-F238E27FC236}">
                <a16:creationId xmlns:a16="http://schemas.microsoft.com/office/drawing/2014/main" id="{783282A5-2633-693C-C69E-3007C3F3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8" y="1436197"/>
            <a:ext cx="1020406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0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F67F9-3313-3859-04B5-6C792E6C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6" name="Picture 15" descr="A shiny app with two rows. Both top and bottom rows have the following elements: &#10;a dropdown for state input on the left, &#10;middle - a horizontal bar graph of bigfoot sightings in the USA showing top 10 counties for selected stated  in descending order of sightings.&#10;right - A line plot of sightings over time for selected state with the year highlighted for the top sightings and sightings count">
            <a:extLst>
              <a:ext uri="{FF2B5EF4-FFF2-40B4-BE49-F238E27FC236}">
                <a16:creationId xmlns:a16="http://schemas.microsoft.com/office/drawing/2014/main" id="{672B83E8-1C37-D92D-2860-A8676DAC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960052"/>
            <a:ext cx="7802880" cy="588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E11DAA-0B39-7E60-7001-F8939A3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65125"/>
            <a:ext cx="11620500" cy="488315"/>
          </a:xfrm>
        </p:spPr>
        <p:txBody>
          <a:bodyPr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Now, let’s replicate input and output plots for two state comparison </a:t>
            </a:r>
            <a:endParaRPr lang="en-US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DF5CAD-B80F-76AD-06D6-1809912B1EAD}"/>
              </a:ext>
            </a:extLst>
          </p:cNvPr>
          <p:cNvSpPr txBox="1">
            <a:spLocks/>
          </p:cNvSpPr>
          <p:nvPr/>
        </p:nvSpPr>
        <p:spPr>
          <a:xfrm>
            <a:off x="442609" y="3153722"/>
            <a:ext cx="2125493" cy="71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Like this -&gt;</a:t>
            </a:r>
          </a:p>
        </p:txBody>
      </p:sp>
    </p:spTree>
    <p:extLst>
      <p:ext uri="{BB962C8B-B14F-4D97-AF65-F5344CB8AC3E}">
        <p14:creationId xmlns:p14="http://schemas.microsoft.com/office/powerpoint/2010/main" val="228351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56418" y="195727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94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18642" y="176648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NOTE: </a:t>
            </a:r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amongst each module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F5D5C4-8E3D-E0A0-11D6-0F327FB94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64" b="-3"/>
          <a:stretch/>
        </p:blipFill>
        <p:spPr>
          <a:xfrm>
            <a:off x="733098" y="294573"/>
            <a:ext cx="3676660" cy="5998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5E0561-07B9-0D37-5EAC-000FE112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05" b="-3"/>
          <a:stretch/>
        </p:blipFill>
        <p:spPr>
          <a:xfrm>
            <a:off x="4250985" y="294573"/>
            <a:ext cx="3671106" cy="599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24DFCA-FEE6-7AC6-8F28-AC0C88EB7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95" b="-3"/>
          <a:stretch/>
        </p:blipFill>
        <p:spPr>
          <a:xfrm>
            <a:off x="7759096" y="294573"/>
            <a:ext cx="3699807" cy="599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892972"/>
            <a:ext cx="11658600" cy="140313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5400" dirty="0"/>
              <a:t>Building Shiny….A much larger app.R file!</a:t>
            </a:r>
          </a:p>
        </p:txBody>
      </p:sp>
    </p:spTree>
    <p:extLst>
      <p:ext uri="{BB962C8B-B14F-4D97-AF65-F5344CB8AC3E}">
        <p14:creationId xmlns:p14="http://schemas.microsoft.com/office/powerpoint/2010/main" val="640213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4C008-A226-D50C-D427-21305317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1007637"/>
            <a:ext cx="4465702" cy="506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C6CE8E-C2C6-2244-4EBE-9D5BE3C819AA}"/>
              </a:ext>
            </a:extLst>
          </p:cNvPr>
          <p:cNvSpPr/>
          <p:nvPr/>
        </p:nvSpPr>
        <p:spPr>
          <a:xfrm>
            <a:off x="7405991" y="3164732"/>
            <a:ext cx="3307405" cy="75227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8E21E-E06E-A622-4898-0D54602C1084}"/>
              </a:ext>
            </a:extLst>
          </p:cNvPr>
          <p:cNvSpPr/>
          <p:nvPr/>
        </p:nvSpPr>
        <p:spPr>
          <a:xfrm>
            <a:off x="6579140" y="4794738"/>
            <a:ext cx="4250988" cy="58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hiny app with two rows. Both top and bottom rows have the following elements: &#10;a dropdown for state input on the left, &#10;middle - a horizontal bar graph of bigfoot sightings in the USA showing top 10 counties for selected stated  in descending order of sightings.&#10;right - A line plot of sightings over time for selected state with the year highlighted for the top sightings and sightings count">
            <a:extLst>
              <a:ext uri="{FF2B5EF4-FFF2-40B4-BE49-F238E27FC236}">
                <a16:creationId xmlns:a16="http://schemas.microsoft.com/office/drawing/2014/main" id="{A08760EE-0AF4-D580-B5B4-80AE3B9E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007637"/>
            <a:ext cx="6736079" cy="507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6B8085-3FF8-E4FE-431A-4655A82DDA99}"/>
              </a:ext>
            </a:extLst>
          </p:cNvPr>
          <p:cNvSpPr/>
          <p:nvPr/>
        </p:nvSpPr>
        <p:spPr>
          <a:xfrm>
            <a:off x="1165211" y="2395112"/>
            <a:ext cx="3307405" cy="75227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580F6-C93A-B274-E9F1-6075DCFA0C42}"/>
              </a:ext>
            </a:extLst>
          </p:cNvPr>
          <p:cNvSpPr/>
          <p:nvPr/>
        </p:nvSpPr>
        <p:spPr>
          <a:xfrm>
            <a:off x="1165210" y="3223584"/>
            <a:ext cx="3307405" cy="7522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D259B-65B5-C027-C0BA-E0B07F37F475}"/>
              </a:ext>
            </a:extLst>
          </p:cNvPr>
          <p:cNvSpPr/>
          <p:nvPr/>
        </p:nvSpPr>
        <p:spPr>
          <a:xfrm>
            <a:off x="231842" y="4434153"/>
            <a:ext cx="4250988" cy="480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973A9-CCD3-AC17-711D-212DD35049AC}"/>
              </a:ext>
            </a:extLst>
          </p:cNvPr>
          <p:cNvSpPr/>
          <p:nvPr/>
        </p:nvSpPr>
        <p:spPr>
          <a:xfrm>
            <a:off x="231842" y="4944807"/>
            <a:ext cx="4250988" cy="4807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A26DD1-B6A1-22BB-A9EF-E82F61D86058}"/>
              </a:ext>
            </a:extLst>
          </p:cNvPr>
          <p:cNvSpPr/>
          <p:nvPr/>
        </p:nvSpPr>
        <p:spPr>
          <a:xfrm>
            <a:off x="5110264" y="1302246"/>
            <a:ext cx="6867727" cy="23020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F95A3E-56CF-2B0D-FBE2-593394B6DDF6}"/>
              </a:ext>
            </a:extLst>
          </p:cNvPr>
          <p:cNvSpPr/>
          <p:nvPr/>
        </p:nvSpPr>
        <p:spPr>
          <a:xfrm>
            <a:off x="5110263" y="3732256"/>
            <a:ext cx="6867727" cy="230201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D897B4-5A9F-FB9F-58EE-A6E424DC10B1}"/>
              </a:ext>
            </a:extLst>
          </p:cNvPr>
          <p:cNvSpPr/>
          <p:nvPr/>
        </p:nvSpPr>
        <p:spPr>
          <a:xfrm>
            <a:off x="732818" y="221092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multiple calls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E8FD21-F5DB-F829-0708-735240A233F3}"/>
              </a:ext>
            </a:extLst>
          </p:cNvPr>
          <p:cNvSpPr/>
          <p:nvPr/>
        </p:nvSpPr>
        <p:spPr>
          <a:xfrm>
            <a:off x="7169283" y="36870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269189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</p:spTree>
    <p:extLst>
      <p:ext uri="{BB962C8B-B14F-4D97-AF65-F5344CB8AC3E}">
        <p14:creationId xmlns:p14="http://schemas.microsoft.com/office/powerpoint/2010/main" val="2369705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Module_input_ui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Module_plot_server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</p:spTree>
    <p:extLst>
      <p:ext uri="{BB962C8B-B14F-4D97-AF65-F5344CB8AC3E}">
        <p14:creationId xmlns:p14="http://schemas.microsoft.com/office/powerpoint/2010/main" val="164049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2A8D-A72B-474B-483B-432C8E7695E1}"/>
              </a:ext>
            </a:extLst>
          </p:cNvPr>
          <p:cNvSpPr/>
          <p:nvPr/>
        </p:nvSpPr>
        <p:spPr>
          <a:xfrm>
            <a:off x="8017073" y="1001485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92D530-16BF-0C67-06AD-7D4037EB0F07}"/>
              </a:ext>
            </a:extLst>
          </p:cNvPr>
          <p:cNvSpPr/>
          <p:nvPr/>
        </p:nvSpPr>
        <p:spPr>
          <a:xfrm>
            <a:off x="8200783" y="1467393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6CF46F2-5588-384B-8409-8FC9ED3B6074}"/>
              </a:ext>
            </a:extLst>
          </p:cNvPr>
          <p:cNvSpPr/>
          <p:nvPr/>
        </p:nvSpPr>
        <p:spPr>
          <a:xfrm>
            <a:off x="8194251" y="3309256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7306E-1F48-DE80-339A-807CB7B348E2}"/>
              </a:ext>
            </a:extLst>
          </p:cNvPr>
          <p:cNvSpPr txBox="1"/>
          <p:nvPr/>
        </p:nvSpPr>
        <p:spPr>
          <a:xfrm>
            <a:off x="8415487" y="539819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Modularized app.R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15C46F-897F-C1FA-6ACD-8B26369A9D35}"/>
              </a:ext>
            </a:extLst>
          </p:cNvPr>
          <p:cNvSpPr/>
          <p:nvPr/>
        </p:nvSpPr>
        <p:spPr>
          <a:xfrm>
            <a:off x="8447056" y="1934230"/>
            <a:ext cx="2517038" cy="409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79C481-22A4-25F8-E7B9-9C7C8C59C7AD}"/>
              </a:ext>
            </a:extLst>
          </p:cNvPr>
          <p:cNvSpPr/>
          <p:nvPr/>
        </p:nvSpPr>
        <p:spPr>
          <a:xfrm>
            <a:off x="8455765" y="2462628"/>
            <a:ext cx="2517038" cy="4523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89FCE9-A81E-03C9-962D-2466AAA02D35}"/>
              </a:ext>
            </a:extLst>
          </p:cNvPr>
          <p:cNvSpPr/>
          <p:nvPr/>
        </p:nvSpPr>
        <p:spPr>
          <a:xfrm>
            <a:off x="8455765" y="37669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294A30-98DF-2213-7066-B224E449EA5F}"/>
              </a:ext>
            </a:extLst>
          </p:cNvPr>
          <p:cNvSpPr/>
          <p:nvPr/>
        </p:nvSpPr>
        <p:spPr>
          <a:xfrm>
            <a:off x="8447055" y="43230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</p:txBody>
      </p:sp>
    </p:spTree>
    <p:extLst>
      <p:ext uri="{BB962C8B-B14F-4D97-AF65-F5344CB8AC3E}">
        <p14:creationId xmlns:p14="http://schemas.microsoft.com/office/powerpoint/2010/main" val="300293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 descr="Confused bigfoot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048890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 fontScale="90000"/>
          </a:bodyPr>
          <a:lstStyle/>
          <a:p>
            <a:br>
              <a:rPr lang="en-US" sz="3200" dirty="0"/>
            </a:br>
            <a:r>
              <a:rPr lang="en-US" sz="3200" dirty="0"/>
              <a:t>Benefits of modular approach</a:t>
            </a:r>
          </a:p>
        </p:txBody>
      </p:sp>
      <p:pic>
        <p:nvPicPr>
          <p:cNvPr id="7" name="Picture 6" descr="Smiling bigfoot">
            <a:extLst>
              <a:ext uri="{FF2B5EF4-FFF2-40B4-BE49-F238E27FC236}">
                <a16:creationId xmlns:a16="http://schemas.microsoft.com/office/drawing/2014/main" id="{61B364EB-120E-A662-3326-13D9AB12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 dirty="0"/>
              <a:t>Easy to keep track of components</a:t>
            </a:r>
          </a:p>
          <a:p>
            <a:r>
              <a:rPr lang="en-US" sz="1800" dirty="0"/>
              <a:t>Single location to debug if something fails</a:t>
            </a:r>
          </a:p>
          <a:p>
            <a:r>
              <a:rPr lang="en-US" sz="1800" dirty="0"/>
              <a:t>Structured cleanly for someone new to learn and contribute</a:t>
            </a:r>
          </a:p>
          <a:p>
            <a:r>
              <a:rPr lang="en-US" sz="1800" dirty="0"/>
              <a:t>Element usability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916868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2F9C9-31F2-95A5-F2C2-53149CBF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4C1AA-BBED-A5B2-9C53-135CABC5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861" y="6326572"/>
            <a:ext cx="7475220" cy="365125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Deepsha Menghani: https://deepshamenghani.quarto.pub/dmenghani/</a:t>
            </a:r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CEA8559A-374C-8934-F8DE-3DB2B839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490577"/>
              </p:ext>
            </p:extLst>
          </p:nvPr>
        </p:nvGraphicFramePr>
        <p:xfrm>
          <a:off x="632085" y="1783915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4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 descr="A confused looking bigfoot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158153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B43F6-101E-BF27-206B-F2094A8C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97242-05F7-A159-DC1B-EDA01619C0D0}"/>
              </a:ext>
            </a:extLst>
          </p:cNvPr>
          <p:cNvSpPr txBox="1"/>
          <p:nvPr/>
        </p:nvSpPr>
        <p:spPr>
          <a:xfrm>
            <a:off x="4200728" y="1867668"/>
            <a:ext cx="3503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1E484-5D06-BE12-F8BD-AE6D8C10D2F8}"/>
              </a:ext>
            </a:extLst>
          </p:cNvPr>
          <p:cNvSpPr txBox="1"/>
          <p:nvPr/>
        </p:nvSpPr>
        <p:spPr>
          <a:xfrm>
            <a:off x="4940164" y="4357533"/>
            <a:ext cx="2024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Shiny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D1654DA1-F20A-1696-71B4-AC6601D2300B}"/>
              </a:ext>
            </a:extLst>
          </p:cNvPr>
          <p:cNvSpPr/>
          <p:nvPr/>
        </p:nvSpPr>
        <p:spPr>
          <a:xfrm>
            <a:off x="5456674" y="3258026"/>
            <a:ext cx="991689" cy="817145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29EB6-3DE0-3624-BF3B-623ABB400DDA}"/>
              </a:ext>
            </a:extLst>
          </p:cNvPr>
          <p:cNvSpPr txBox="1"/>
          <p:nvPr/>
        </p:nvSpPr>
        <p:spPr>
          <a:xfrm>
            <a:off x="598251" y="1024317"/>
            <a:ext cx="1099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Enter Shiny modules… A reusable piece of Shiny code written as a function </a:t>
            </a:r>
          </a:p>
        </p:txBody>
      </p:sp>
    </p:spTree>
    <p:extLst>
      <p:ext uri="{BB962C8B-B14F-4D97-AF65-F5344CB8AC3E}">
        <p14:creationId xmlns:p14="http://schemas.microsoft.com/office/powerpoint/2010/main" val="156028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 descr="A shiny app with a dropdown for state input on the left, &#10;middle - a horizontal bar graph of bigfoot sightings in the USA showing top 10 counties for Washington in descending order of sightings.&#10;right - A line plot of sightings over time for washington with the year highlighted for the top sightings and sightings count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1B650-0434-5CC5-DD20-3CDF1AEBEE07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learn to write modules with a Shiny application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8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 descr="A shiny app with a dropdown for state input on the left, &#10;middle - a horizontal bar graph of bigfoot sightings in the USA showing top 10 counties for Washington in descending order of sightings.&#10;right - A line plot of sightings over time for washington with the year highlighted for the top sightings and sightings count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567287-B5B0-2F7B-8B21-2FE40C076C5D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111355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 descr="A shiny app with a dropdown for state input on the left, &#10;middle - a horizontal bar graph of bigfoot sightings in the USA showing top 10 counties for Washington in descending order of sightings.&#10;right - A line plot of sightings over time for washington with the year highlighted for the top sightings and sightings count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290EDA-5E8E-8B85-2E02-E3C5878C0549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66E431-B9E4-0143-1B5E-05E8BF8B1C0E}"/>
              </a:ext>
            </a:extLst>
          </p:cNvPr>
          <p:cNvCxnSpPr>
            <a:cxnSpLocks/>
          </p:cNvCxnSpPr>
          <p:nvPr/>
        </p:nvCxnSpPr>
        <p:spPr>
          <a:xfrm flipV="1">
            <a:off x="953311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A4F97-9D66-5FAB-09CA-4D74919E9770}"/>
              </a:ext>
            </a:extLst>
          </p:cNvPr>
          <p:cNvSpPr txBox="1"/>
          <p:nvPr/>
        </p:nvSpPr>
        <p:spPr>
          <a:xfrm>
            <a:off x="434502" y="5389926"/>
            <a:ext cx="13826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 for </a:t>
            </a:r>
          </a:p>
          <a:p>
            <a:r>
              <a:rPr lang="en-US" dirty="0"/>
              <a:t>filtering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FCE4B-E7C1-5EED-4FD0-4468D24D1C76}"/>
              </a:ext>
            </a:extLst>
          </p:cNvPr>
          <p:cNvCxnSpPr>
            <a:cxnSpLocks/>
          </p:cNvCxnSpPr>
          <p:nvPr/>
        </p:nvCxnSpPr>
        <p:spPr>
          <a:xfrm flipV="1">
            <a:off x="5087565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6384FC-8B3F-3120-7220-8C089530F71C}"/>
              </a:ext>
            </a:extLst>
          </p:cNvPr>
          <p:cNvSpPr txBox="1"/>
          <p:nvPr/>
        </p:nvSpPr>
        <p:spPr>
          <a:xfrm>
            <a:off x="4568756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County plot</a:t>
            </a:r>
          </a:p>
          <a:p>
            <a:r>
              <a:rPr lang="en-US" dirty="0"/>
              <a:t>(on filtered data)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06E6A0-BFEE-03A8-B233-D95E09C97A07}"/>
              </a:ext>
            </a:extLst>
          </p:cNvPr>
          <p:cNvCxnSpPr>
            <a:cxnSpLocks/>
          </p:cNvCxnSpPr>
          <p:nvPr/>
        </p:nvCxnSpPr>
        <p:spPr>
          <a:xfrm flipV="1">
            <a:off x="9974094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1C52AA-F8DC-25D4-5C60-370DDEA651FD}"/>
              </a:ext>
            </a:extLst>
          </p:cNvPr>
          <p:cNvSpPr txBox="1"/>
          <p:nvPr/>
        </p:nvSpPr>
        <p:spPr>
          <a:xfrm>
            <a:off x="9455285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Yearly plot</a:t>
            </a:r>
          </a:p>
          <a:p>
            <a:r>
              <a:rPr lang="en-US" dirty="0"/>
              <a:t>(on filtered data)</a:t>
            </a:r>
          </a:p>
        </p:txBody>
      </p:sp>
    </p:spTree>
    <p:extLst>
      <p:ext uri="{BB962C8B-B14F-4D97-AF65-F5344CB8AC3E}">
        <p14:creationId xmlns:p14="http://schemas.microsoft.com/office/powerpoint/2010/main" val="252365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8689</TotalTime>
  <Words>1925</Words>
  <Application>Microsoft Office PowerPoint</Application>
  <PresentationFormat>Widescreen</PresentationFormat>
  <Paragraphs>269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Source Sans Pro</vt:lpstr>
      <vt:lpstr>Office Theme</vt:lpstr>
      <vt:lpstr>Bigfoot sightings: Learning to create Shiny modules by  turning an existing  app modular </vt:lpstr>
      <vt:lpstr>PowerPoint Presentation</vt:lpstr>
      <vt:lpstr>Learning Shiny…. A small app.R file</vt:lpstr>
      <vt:lpstr>Building Shiny….A much larger app.R file!</vt:lpstr>
      <vt:lpstr>The challenges with a monolith app.R file</vt:lpstr>
      <vt:lpstr>PowerPoint Presentation</vt:lpstr>
      <vt:lpstr>PowerPoint Presentation</vt:lpstr>
      <vt:lpstr>PowerPoint Presentation</vt:lpstr>
      <vt:lpstr>PowerPoint Presentation</vt:lpstr>
      <vt:lpstr>Main app.R file </vt:lpstr>
      <vt:lpstr>PowerPoint Presentation</vt:lpstr>
      <vt:lpstr>Main app.R file </vt:lpstr>
      <vt:lpstr>Main app.R file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output</vt:lpstr>
      <vt:lpstr>Now, let’s replicate input and output plots for two state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challenges with a monolith app.R file</vt:lpstr>
      <vt:lpstr> Benefits of modular approach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Bigfoot sightings</dc:title>
  <dc:creator>Deepsha Menghani</dc:creator>
  <cp:lastModifiedBy>Deepsha Menghani</cp:lastModifiedBy>
  <cp:revision>2</cp:revision>
  <dcterms:created xsi:type="dcterms:W3CDTF">2023-07-09T23:53:03Z</dcterms:created>
  <dcterms:modified xsi:type="dcterms:W3CDTF">2023-08-17T00:45:28Z</dcterms:modified>
</cp:coreProperties>
</file>